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84" r:id="rId2"/>
    <p:sldId id="532" r:id="rId3"/>
    <p:sldId id="492" r:id="rId4"/>
    <p:sldId id="542" r:id="rId5"/>
    <p:sldId id="537" r:id="rId6"/>
    <p:sldId id="550" r:id="rId7"/>
    <p:sldId id="533" r:id="rId8"/>
    <p:sldId id="534" r:id="rId9"/>
    <p:sldId id="535" r:id="rId10"/>
    <p:sldId id="536" r:id="rId11"/>
    <p:sldId id="544" r:id="rId12"/>
    <p:sldId id="545" r:id="rId13"/>
    <p:sldId id="499" r:id="rId14"/>
    <p:sldId id="477" r:id="rId15"/>
    <p:sldId id="495" r:id="rId16"/>
    <p:sldId id="551" r:id="rId17"/>
    <p:sldId id="494" r:id="rId18"/>
    <p:sldId id="496" r:id="rId19"/>
    <p:sldId id="530" r:id="rId20"/>
    <p:sldId id="543" r:id="rId21"/>
    <p:sldId id="546" r:id="rId22"/>
    <p:sldId id="466" r:id="rId23"/>
    <p:sldId id="257" r:id="rId24"/>
    <p:sldId id="548" r:id="rId25"/>
    <p:sldId id="549" r:id="rId26"/>
    <p:sldId id="552" r:id="rId27"/>
    <p:sldId id="474" r:id="rId28"/>
    <p:sldId id="486" r:id="rId29"/>
    <p:sldId id="431" r:id="rId30"/>
    <p:sldId id="487" r:id="rId31"/>
    <p:sldId id="438" r:id="rId32"/>
    <p:sldId id="439" r:id="rId33"/>
    <p:sldId id="461" r:id="rId34"/>
    <p:sldId id="462" r:id="rId35"/>
    <p:sldId id="441" r:id="rId36"/>
    <p:sldId id="538" r:id="rId37"/>
    <p:sldId id="445" r:id="rId38"/>
    <p:sldId id="446" r:id="rId39"/>
    <p:sldId id="398" r:id="rId40"/>
    <p:sldId id="399" r:id="rId41"/>
    <p:sldId id="400" r:id="rId42"/>
    <p:sldId id="401" r:id="rId43"/>
    <p:sldId id="403" r:id="rId44"/>
    <p:sldId id="402" r:id="rId45"/>
    <p:sldId id="448" r:id="rId46"/>
    <p:sldId id="539" r:id="rId47"/>
    <p:sldId id="429" r:id="rId48"/>
    <p:sldId id="357" r:id="rId49"/>
    <p:sldId id="380" r:id="rId50"/>
    <p:sldId id="540" r:id="rId51"/>
    <p:sldId id="293" r:id="rId52"/>
    <p:sldId id="342" r:id="rId53"/>
    <p:sldId id="343" r:id="rId54"/>
    <p:sldId id="317" r:id="rId55"/>
    <p:sldId id="318" r:id="rId56"/>
    <p:sldId id="325" r:id="rId57"/>
    <p:sldId id="326" r:id="rId58"/>
    <p:sldId id="541" r:id="rId59"/>
    <p:sldId id="547" r:id="rId60"/>
    <p:sldId id="43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4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27B6F2-206A-294C-AACF-05FC4E5B80A2}" v="896" dt="2023-03-06T10:49:43.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4" autoAdjust="0"/>
    <p:restoredTop sz="94660"/>
  </p:normalViewPr>
  <p:slideViewPr>
    <p:cSldViewPr snapToGrid="0">
      <p:cViewPr varScale="1">
        <p:scale>
          <a:sx n="78" d="100"/>
          <a:sy n="78" d="100"/>
        </p:scale>
        <p:origin x="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Thorpe (Staff)" userId="a7e1e93c-efb5-4600-9c72-d01a7d271166" providerId="ADAL" clId="{67BBDE73-50EC-F545-A1CC-DF842053E015}"/>
    <pc:docChg chg="undo custSel addSld delSld modSld">
      <pc:chgData name="Peter Thorpe (Staff)" userId="a7e1e93c-efb5-4600-9c72-d01a7d271166" providerId="ADAL" clId="{67BBDE73-50EC-F545-A1CC-DF842053E015}" dt="2023-02-10T12:00:23.830" v="343"/>
      <pc:docMkLst>
        <pc:docMk/>
      </pc:docMkLst>
      <pc:sldChg chg="del">
        <pc:chgData name="Peter Thorpe (Staff)" userId="a7e1e93c-efb5-4600-9c72-d01a7d271166" providerId="ADAL" clId="{67BBDE73-50EC-F545-A1CC-DF842053E015}" dt="2023-02-10T11:53:20.712" v="130" actId="2696"/>
        <pc:sldMkLst>
          <pc:docMk/>
          <pc:sldMk cId="2241796342" sldId="271"/>
        </pc:sldMkLst>
      </pc:sldChg>
      <pc:sldChg chg="del">
        <pc:chgData name="Peter Thorpe (Staff)" userId="a7e1e93c-efb5-4600-9c72-d01a7d271166" providerId="ADAL" clId="{67BBDE73-50EC-F545-A1CC-DF842053E015}" dt="2023-02-10T11:53:20.687" v="102" actId="2696"/>
        <pc:sldMkLst>
          <pc:docMk/>
          <pc:sldMk cId="3892780945" sldId="273"/>
        </pc:sldMkLst>
      </pc:sldChg>
      <pc:sldChg chg="delSp modSp mod">
        <pc:chgData name="Peter Thorpe (Staff)" userId="a7e1e93c-efb5-4600-9c72-d01a7d271166" providerId="ADAL" clId="{67BBDE73-50EC-F545-A1CC-DF842053E015}" dt="2023-02-10T11:52:51.479" v="82" actId="313"/>
        <pc:sldMkLst>
          <pc:docMk/>
          <pc:sldMk cId="2025898947" sldId="275"/>
        </pc:sldMkLst>
        <pc:spChg chg="mod">
          <ac:chgData name="Peter Thorpe (Staff)" userId="a7e1e93c-efb5-4600-9c72-d01a7d271166" providerId="ADAL" clId="{67BBDE73-50EC-F545-A1CC-DF842053E015}" dt="2023-02-10T11:52:51.479" v="82" actId="313"/>
          <ac:spMkLst>
            <pc:docMk/>
            <pc:sldMk cId="2025898947" sldId="275"/>
            <ac:spMk id="2" creationId="{A0C8C6AF-E509-4279-9039-EC1F56C4DC48}"/>
          </ac:spMkLst>
        </pc:spChg>
        <pc:spChg chg="del">
          <ac:chgData name="Peter Thorpe (Staff)" userId="a7e1e93c-efb5-4600-9c72-d01a7d271166" providerId="ADAL" clId="{67BBDE73-50EC-F545-A1CC-DF842053E015}" dt="2023-02-10T11:52:48.489" v="81" actId="478"/>
          <ac:spMkLst>
            <pc:docMk/>
            <pc:sldMk cId="2025898947" sldId="275"/>
            <ac:spMk id="3" creationId="{FB3916DF-CE9A-451E-AB5E-9B45541F21A3}"/>
          </ac:spMkLst>
        </pc:spChg>
        <pc:spChg chg="del">
          <ac:chgData name="Peter Thorpe (Staff)" userId="a7e1e93c-efb5-4600-9c72-d01a7d271166" providerId="ADAL" clId="{67BBDE73-50EC-F545-A1CC-DF842053E015}" dt="2023-02-10T11:52:48.489" v="81" actId="478"/>
          <ac:spMkLst>
            <pc:docMk/>
            <pc:sldMk cId="2025898947" sldId="275"/>
            <ac:spMk id="5" creationId="{7F9CF9CE-A51F-4355-8FF6-32A249368E5D}"/>
          </ac:spMkLst>
        </pc:spChg>
        <pc:spChg chg="del">
          <ac:chgData name="Peter Thorpe (Staff)" userId="a7e1e93c-efb5-4600-9c72-d01a7d271166" providerId="ADAL" clId="{67BBDE73-50EC-F545-A1CC-DF842053E015}" dt="2023-02-10T11:52:48.489" v="81" actId="478"/>
          <ac:spMkLst>
            <pc:docMk/>
            <pc:sldMk cId="2025898947" sldId="275"/>
            <ac:spMk id="6" creationId="{BC99273A-A93D-4020-A40C-28BB16AE881D}"/>
          </ac:spMkLst>
        </pc:spChg>
        <pc:spChg chg="del">
          <ac:chgData name="Peter Thorpe (Staff)" userId="a7e1e93c-efb5-4600-9c72-d01a7d271166" providerId="ADAL" clId="{67BBDE73-50EC-F545-A1CC-DF842053E015}" dt="2023-02-10T11:52:48.489" v="81" actId="478"/>
          <ac:spMkLst>
            <pc:docMk/>
            <pc:sldMk cId="2025898947" sldId="275"/>
            <ac:spMk id="8" creationId="{4F3C32D5-DA3B-4728-A064-1D1B304DB021}"/>
          </ac:spMkLst>
        </pc:spChg>
        <pc:spChg chg="del">
          <ac:chgData name="Peter Thorpe (Staff)" userId="a7e1e93c-efb5-4600-9c72-d01a7d271166" providerId="ADAL" clId="{67BBDE73-50EC-F545-A1CC-DF842053E015}" dt="2023-02-10T11:52:48.489" v="81" actId="478"/>
          <ac:spMkLst>
            <pc:docMk/>
            <pc:sldMk cId="2025898947" sldId="275"/>
            <ac:spMk id="9" creationId="{03AC724C-839A-4428-B739-4641E8741BB4}"/>
          </ac:spMkLst>
        </pc:spChg>
        <pc:spChg chg="del">
          <ac:chgData name="Peter Thorpe (Staff)" userId="a7e1e93c-efb5-4600-9c72-d01a7d271166" providerId="ADAL" clId="{67BBDE73-50EC-F545-A1CC-DF842053E015}" dt="2023-02-10T11:52:48.489" v="81" actId="478"/>
          <ac:spMkLst>
            <pc:docMk/>
            <pc:sldMk cId="2025898947" sldId="275"/>
            <ac:spMk id="11" creationId="{6AB3DFED-DC34-481E-B5E2-A867B429A5E4}"/>
          </ac:spMkLst>
        </pc:spChg>
        <pc:spChg chg="del">
          <ac:chgData name="Peter Thorpe (Staff)" userId="a7e1e93c-efb5-4600-9c72-d01a7d271166" providerId="ADAL" clId="{67BBDE73-50EC-F545-A1CC-DF842053E015}" dt="2023-02-10T11:52:48.489" v="81" actId="478"/>
          <ac:spMkLst>
            <pc:docMk/>
            <pc:sldMk cId="2025898947" sldId="275"/>
            <ac:spMk id="12" creationId="{CD99EDC6-1692-4B47-811D-F272CA2488AF}"/>
          </ac:spMkLst>
        </pc:spChg>
        <pc:spChg chg="del">
          <ac:chgData name="Peter Thorpe (Staff)" userId="a7e1e93c-efb5-4600-9c72-d01a7d271166" providerId="ADAL" clId="{67BBDE73-50EC-F545-A1CC-DF842053E015}" dt="2023-02-10T11:52:48.489" v="81" actId="478"/>
          <ac:spMkLst>
            <pc:docMk/>
            <pc:sldMk cId="2025898947" sldId="275"/>
            <ac:spMk id="13" creationId="{AF578FA5-822C-4AE8-AADF-EA32FD3465AB}"/>
          </ac:spMkLst>
        </pc:spChg>
        <pc:spChg chg="del">
          <ac:chgData name="Peter Thorpe (Staff)" userId="a7e1e93c-efb5-4600-9c72-d01a7d271166" providerId="ADAL" clId="{67BBDE73-50EC-F545-A1CC-DF842053E015}" dt="2023-02-10T11:52:48.489" v="81" actId="478"/>
          <ac:spMkLst>
            <pc:docMk/>
            <pc:sldMk cId="2025898947" sldId="275"/>
            <ac:spMk id="15" creationId="{12B18D37-AC10-4285-9DFD-DCB168D31771}"/>
          </ac:spMkLst>
        </pc:spChg>
        <pc:spChg chg="del">
          <ac:chgData name="Peter Thorpe (Staff)" userId="a7e1e93c-efb5-4600-9c72-d01a7d271166" providerId="ADAL" clId="{67BBDE73-50EC-F545-A1CC-DF842053E015}" dt="2023-02-10T11:52:48.489" v="81" actId="478"/>
          <ac:spMkLst>
            <pc:docMk/>
            <pc:sldMk cId="2025898947" sldId="275"/>
            <ac:spMk id="17" creationId="{9A1B405F-EC59-411D-9D39-26510515F199}"/>
          </ac:spMkLst>
        </pc:spChg>
        <pc:spChg chg="del">
          <ac:chgData name="Peter Thorpe (Staff)" userId="a7e1e93c-efb5-4600-9c72-d01a7d271166" providerId="ADAL" clId="{67BBDE73-50EC-F545-A1CC-DF842053E015}" dt="2023-02-10T11:52:48.489" v="81" actId="478"/>
          <ac:spMkLst>
            <pc:docMk/>
            <pc:sldMk cId="2025898947" sldId="275"/>
            <ac:spMk id="18" creationId="{1DABA140-2B6B-4ACE-91EF-60C3899D38FB}"/>
          </ac:spMkLst>
        </pc:spChg>
        <pc:spChg chg="del">
          <ac:chgData name="Peter Thorpe (Staff)" userId="a7e1e93c-efb5-4600-9c72-d01a7d271166" providerId="ADAL" clId="{67BBDE73-50EC-F545-A1CC-DF842053E015}" dt="2023-02-10T11:52:48.489" v="81" actId="478"/>
          <ac:spMkLst>
            <pc:docMk/>
            <pc:sldMk cId="2025898947" sldId="275"/>
            <ac:spMk id="19" creationId="{6F3F1A4F-61AD-4B30-91C0-1DF6DE4ACA01}"/>
          </ac:spMkLst>
        </pc:spChg>
        <pc:spChg chg="del">
          <ac:chgData name="Peter Thorpe (Staff)" userId="a7e1e93c-efb5-4600-9c72-d01a7d271166" providerId="ADAL" clId="{67BBDE73-50EC-F545-A1CC-DF842053E015}" dt="2023-02-10T11:52:48.489" v="81" actId="478"/>
          <ac:spMkLst>
            <pc:docMk/>
            <pc:sldMk cId="2025898947" sldId="275"/>
            <ac:spMk id="21" creationId="{1DB08E71-3D8D-4F0F-B5BA-23E1EB80A470}"/>
          </ac:spMkLst>
        </pc:spChg>
        <pc:spChg chg="del">
          <ac:chgData name="Peter Thorpe (Staff)" userId="a7e1e93c-efb5-4600-9c72-d01a7d271166" providerId="ADAL" clId="{67BBDE73-50EC-F545-A1CC-DF842053E015}" dt="2023-02-10T11:52:48.489" v="81" actId="478"/>
          <ac:spMkLst>
            <pc:docMk/>
            <pc:sldMk cId="2025898947" sldId="275"/>
            <ac:spMk id="22" creationId="{8FEA7CFD-0E84-4FDE-96A9-28658441DE8F}"/>
          </ac:spMkLst>
        </pc:spChg>
        <pc:cxnChg chg="del mod">
          <ac:chgData name="Peter Thorpe (Staff)" userId="a7e1e93c-efb5-4600-9c72-d01a7d271166" providerId="ADAL" clId="{67BBDE73-50EC-F545-A1CC-DF842053E015}" dt="2023-02-10T11:52:48.489" v="81" actId="478"/>
          <ac:cxnSpMkLst>
            <pc:docMk/>
            <pc:sldMk cId="2025898947" sldId="275"/>
            <ac:cxnSpMk id="4" creationId="{F02908D5-49E9-4819-9184-D08FB2DFD0BA}"/>
          </ac:cxnSpMkLst>
        </pc:cxnChg>
        <pc:cxnChg chg="del mod">
          <ac:chgData name="Peter Thorpe (Staff)" userId="a7e1e93c-efb5-4600-9c72-d01a7d271166" providerId="ADAL" clId="{67BBDE73-50EC-F545-A1CC-DF842053E015}" dt="2023-02-10T11:52:48.489" v="81" actId="478"/>
          <ac:cxnSpMkLst>
            <pc:docMk/>
            <pc:sldMk cId="2025898947" sldId="275"/>
            <ac:cxnSpMk id="7" creationId="{ED58644C-515D-4695-9C74-FAB971BD4FBD}"/>
          </ac:cxnSpMkLst>
        </pc:cxnChg>
        <pc:cxnChg chg="del mod">
          <ac:chgData name="Peter Thorpe (Staff)" userId="a7e1e93c-efb5-4600-9c72-d01a7d271166" providerId="ADAL" clId="{67BBDE73-50EC-F545-A1CC-DF842053E015}" dt="2023-02-10T11:52:48.489" v="81" actId="478"/>
          <ac:cxnSpMkLst>
            <pc:docMk/>
            <pc:sldMk cId="2025898947" sldId="275"/>
            <ac:cxnSpMk id="10" creationId="{365A3E1D-8C51-43F8-B82A-24A8B2E51BCE}"/>
          </ac:cxnSpMkLst>
        </pc:cxnChg>
        <pc:cxnChg chg="del">
          <ac:chgData name="Peter Thorpe (Staff)" userId="a7e1e93c-efb5-4600-9c72-d01a7d271166" providerId="ADAL" clId="{67BBDE73-50EC-F545-A1CC-DF842053E015}" dt="2023-02-10T11:52:48.489" v="81" actId="478"/>
          <ac:cxnSpMkLst>
            <pc:docMk/>
            <pc:sldMk cId="2025898947" sldId="275"/>
            <ac:cxnSpMk id="14" creationId="{4E0F0489-B58C-4DCD-8942-0C869D4FBD92}"/>
          </ac:cxnSpMkLst>
        </pc:cxnChg>
        <pc:cxnChg chg="del mod">
          <ac:chgData name="Peter Thorpe (Staff)" userId="a7e1e93c-efb5-4600-9c72-d01a7d271166" providerId="ADAL" clId="{67BBDE73-50EC-F545-A1CC-DF842053E015}" dt="2023-02-10T11:52:48.489" v="81" actId="478"/>
          <ac:cxnSpMkLst>
            <pc:docMk/>
            <pc:sldMk cId="2025898947" sldId="275"/>
            <ac:cxnSpMk id="16" creationId="{6B842756-C159-4E09-9251-EB7C659C291F}"/>
          </ac:cxnSpMkLst>
        </pc:cxnChg>
        <pc:cxnChg chg="del">
          <ac:chgData name="Peter Thorpe (Staff)" userId="a7e1e93c-efb5-4600-9c72-d01a7d271166" providerId="ADAL" clId="{67BBDE73-50EC-F545-A1CC-DF842053E015}" dt="2023-02-10T11:52:48.489" v="81" actId="478"/>
          <ac:cxnSpMkLst>
            <pc:docMk/>
            <pc:sldMk cId="2025898947" sldId="275"/>
            <ac:cxnSpMk id="20" creationId="{255AD49A-0860-4AA3-97B6-4F024BDF079A}"/>
          </ac:cxnSpMkLst>
        </pc:cxnChg>
      </pc:sldChg>
      <pc:sldChg chg="del">
        <pc:chgData name="Peter Thorpe (Staff)" userId="a7e1e93c-efb5-4600-9c72-d01a7d271166" providerId="ADAL" clId="{67BBDE73-50EC-F545-A1CC-DF842053E015}" dt="2023-02-10T11:53:20.707" v="123" actId="2696"/>
        <pc:sldMkLst>
          <pc:docMk/>
          <pc:sldMk cId="2448727719" sldId="276"/>
        </pc:sldMkLst>
      </pc:sldChg>
      <pc:sldChg chg="del">
        <pc:chgData name="Peter Thorpe (Staff)" userId="a7e1e93c-efb5-4600-9c72-d01a7d271166" providerId="ADAL" clId="{67BBDE73-50EC-F545-A1CC-DF842053E015}" dt="2023-02-10T11:53:20.694" v="111" actId="2696"/>
        <pc:sldMkLst>
          <pc:docMk/>
          <pc:sldMk cId="3211005263" sldId="303"/>
        </pc:sldMkLst>
      </pc:sldChg>
      <pc:sldChg chg="del">
        <pc:chgData name="Peter Thorpe (Staff)" userId="a7e1e93c-efb5-4600-9c72-d01a7d271166" providerId="ADAL" clId="{67BBDE73-50EC-F545-A1CC-DF842053E015}" dt="2023-02-10T11:53:20.691" v="107" actId="2696"/>
        <pc:sldMkLst>
          <pc:docMk/>
          <pc:sldMk cId="2880942228" sldId="304"/>
        </pc:sldMkLst>
      </pc:sldChg>
      <pc:sldChg chg="del">
        <pc:chgData name="Peter Thorpe (Staff)" userId="a7e1e93c-efb5-4600-9c72-d01a7d271166" providerId="ADAL" clId="{67BBDE73-50EC-F545-A1CC-DF842053E015}" dt="2023-02-10T11:53:20.690" v="106" actId="2696"/>
        <pc:sldMkLst>
          <pc:docMk/>
          <pc:sldMk cId="929082678" sldId="321"/>
        </pc:sldMkLst>
      </pc:sldChg>
      <pc:sldChg chg="del">
        <pc:chgData name="Peter Thorpe (Staff)" userId="a7e1e93c-efb5-4600-9c72-d01a7d271166" providerId="ADAL" clId="{67BBDE73-50EC-F545-A1CC-DF842053E015}" dt="2023-02-10T11:53:20.710" v="127" actId="2696"/>
        <pc:sldMkLst>
          <pc:docMk/>
          <pc:sldMk cId="1632646038" sldId="326"/>
        </pc:sldMkLst>
      </pc:sldChg>
      <pc:sldChg chg="del">
        <pc:chgData name="Peter Thorpe (Staff)" userId="a7e1e93c-efb5-4600-9c72-d01a7d271166" providerId="ADAL" clId="{67BBDE73-50EC-F545-A1CC-DF842053E015}" dt="2023-02-10T11:53:20.697" v="116" actId="2696"/>
        <pc:sldMkLst>
          <pc:docMk/>
          <pc:sldMk cId="1007012389" sldId="327"/>
        </pc:sldMkLst>
      </pc:sldChg>
      <pc:sldChg chg="del">
        <pc:chgData name="Peter Thorpe (Staff)" userId="a7e1e93c-efb5-4600-9c72-d01a7d271166" providerId="ADAL" clId="{67BBDE73-50EC-F545-A1CC-DF842053E015}" dt="2023-02-10T11:53:20.706" v="122" actId="2696"/>
        <pc:sldMkLst>
          <pc:docMk/>
          <pc:sldMk cId="3101719156" sldId="329"/>
        </pc:sldMkLst>
      </pc:sldChg>
      <pc:sldChg chg="del">
        <pc:chgData name="Peter Thorpe (Staff)" userId="a7e1e93c-efb5-4600-9c72-d01a7d271166" providerId="ADAL" clId="{67BBDE73-50EC-F545-A1CC-DF842053E015}" dt="2023-02-10T11:53:20.695" v="112" actId="2696"/>
        <pc:sldMkLst>
          <pc:docMk/>
          <pc:sldMk cId="1086503361" sldId="330"/>
        </pc:sldMkLst>
      </pc:sldChg>
      <pc:sldChg chg="del">
        <pc:chgData name="Peter Thorpe (Staff)" userId="a7e1e93c-efb5-4600-9c72-d01a7d271166" providerId="ADAL" clId="{67BBDE73-50EC-F545-A1CC-DF842053E015}" dt="2023-02-10T11:53:20.697" v="115" actId="2696"/>
        <pc:sldMkLst>
          <pc:docMk/>
          <pc:sldMk cId="1471244480" sldId="332"/>
        </pc:sldMkLst>
      </pc:sldChg>
      <pc:sldChg chg="del">
        <pc:chgData name="Peter Thorpe (Staff)" userId="a7e1e93c-efb5-4600-9c72-d01a7d271166" providerId="ADAL" clId="{67BBDE73-50EC-F545-A1CC-DF842053E015}" dt="2023-02-10T11:52:20.098" v="1" actId="2696"/>
        <pc:sldMkLst>
          <pc:docMk/>
          <pc:sldMk cId="3370244674" sldId="333"/>
        </pc:sldMkLst>
      </pc:sldChg>
      <pc:sldChg chg="del">
        <pc:chgData name="Peter Thorpe (Staff)" userId="a7e1e93c-efb5-4600-9c72-d01a7d271166" providerId="ADAL" clId="{67BBDE73-50EC-F545-A1CC-DF842053E015}" dt="2023-02-10T11:53:20.729" v="136" actId="2696"/>
        <pc:sldMkLst>
          <pc:docMk/>
          <pc:sldMk cId="2767308826" sldId="335"/>
        </pc:sldMkLst>
      </pc:sldChg>
      <pc:sldChg chg="del">
        <pc:chgData name="Peter Thorpe (Staff)" userId="a7e1e93c-efb5-4600-9c72-d01a7d271166" providerId="ADAL" clId="{67BBDE73-50EC-F545-A1CC-DF842053E015}" dt="2023-02-10T11:53:20.704" v="120" actId="2696"/>
        <pc:sldMkLst>
          <pc:docMk/>
          <pc:sldMk cId="3363770190" sldId="336"/>
        </pc:sldMkLst>
      </pc:sldChg>
      <pc:sldChg chg="del">
        <pc:chgData name="Peter Thorpe (Staff)" userId="a7e1e93c-efb5-4600-9c72-d01a7d271166" providerId="ADAL" clId="{67BBDE73-50EC-F545-A1CC-DF842053E015}" dt="2023-02-10T11:53:20.689" v="104" actId="2696"/>
        <pc:sldMkLst>
          <pc:docMk/>
          <pc:sldMk cId="3258093098" sldId="337"/>
        </pc:sldMkLst>
      </pc:sldChg>
      <pc:sldChg chg="del">
        <pc:chgData name="Peter Thorpe (Staff)" userId="a7e1e93c-efb5-4600-9c72-d01a7d271166" providerId="ADAL" clId="{67BBDE73-50EC-F545-A1CC-DF842053E015}" dt="2023-02-10T11:53:20.695" v="113" actId="2696"/>
        <pc:sldMkLst>
          <pc:docMk/>
          <pc:sldMk cId="555515881" sldId="338"/>
        </pc:sldMkLst>
      </pc:sldChg>
      <pc:sldChg chg="del">
        <pc:chgData name="Peter Thorpe (Staff)" userId="a7e1e93c-efb5-4600-9c72-d01a7d271166" providerId="ADAL" clId="{67BBDE73-50EC-F545-A1CC-DF842053E015}" dt="2023-02-10T11:53:20.705" v="121" actId="2696"/>
        <pc:sldMkLst>
          <pc:docMk/>
          <pc:sldMk cId="1779642365" sldId="339"/>
        </pc:sldMkLst>
      </pc:sldChg>
      <pc:sldChg chg="del">
        <pc:chgData name="Peter Thorpe (Staff)" userId="a7e1e93c-efb5-4600-9c72-d01a7d271166" providerId="ADAL" clId="{67BBDE73-50EC-F545-A1CC-DF842053E015}" dt="2023-02-10T11:53:20.699" v="118" actId="2696"/>
        <pc:sldMkLst>
          <pc:docMk/>
          <pc:sldMk cId="1718388715" sldId="340"/>
        </pc:sldMkLst>
      </pc:sldChg>
      <pc:sldChg chg="del">
        <pc:chgData name="Peter Thorpe (Staff)" userId="a7e1e93c-efb5-4600-9c72-d01a7d271166" providerId="ADAL" clId="{67BBDE73-50EC-F545-A1CC-DF842053E015}" dt="2023-02-10T11:53:20.715" v="134" actId="2696"/>
        <pc:sldMkLst>
          <pc:docMk/>
          <pc:sldMk cId="1611173448" sldId="341"/>
        </pc:sldMkLst>
      </pc:sldChg>
      <pc:sldChg chg="del">
        <pc:chgData name="Peter Thorpe (Staff)" userId="a7e1e93c-efb5-4600-9c72-d01a7d271166" providerId="ADAL" clId="{67BBDE73-50EC-F545-A1CC-DF842053E015}" dt="2023-02-10T11:52:18.470" v="0" actId="2696"/>
        <pc:sldMkLst>
          <pc:docMk/>
          <pc:sldMk cId="178975013" sldId="351"/>
        </pc:sldMkLst>
      </pc:sldChg>
      <pc:sldChg chg="del">
        <pc:chgData name="Peter Thorpe (Staff)" userId="a7e1e93c-efb5-4600-9c72-d01a7d271166" providerId="ADAL" clId="{67BBDE73-50EC-F545-A1CC-DF842053E015}" dt="2023-02-10T11:53:20.721" v="135" actId="2696"/>
        <pc:sldMkLst>
          <pc:docMk/>
          <pc:sldMk cId="3442729461" sldId="352"/>
        </pc:sldMkLst>
      </pc:sldChg>
      <pc:sldChg chg="del">
        <pc:chgData name="Peter Thorpe (Staff)" userId="a7e1e93c-efb5-4600-9c72-d01a7d271166" providerId="ADAL" clId="{67BBDE73-50EC-F545-A1CC-DF842053E015}" dt="2023-02-10T11:53:20.688" v="103" actId="2696"/>
        <pc:sldMkLst>
          <pc:docMk/>
          <pc:sldMk cId="3847973291" sldId="353"/>
        </pc:sldMkLst>
      </pc:sldChg>
      <pc:sldChg chg="del">
        <pc:chgData name="Peter Thorpe (Staff)" userId="a7e1e93c-efb5-4600-9c72-d01a7d271166" providerId="ADAL" clId="{67BBDE73-50EC-F545-A1CC-DF842053E015}" dt="2023-02-10T11:53:20.698" v="117" actId="2696"/>
        <pc:sldMkLst>
          <pc:docMk/>
          <pc:sldMk cId="2518210986" sldId="354"/>
        </pc:sldMkLst>
      </pc:sldChg>
      <pc:sldChg chg="del">
        <pc:chgData name="Peter Thorpe (Staff)" userId="a7e1e93c-efb5-4600-9c72-d01a7d271166" providerId="ADAL" clId="{67BBDE73-50EC-F545-A1CC-DF842053E015}" dt="2023-02-10T11:53:20.692" v="108" actId="2696"/>
        <pc:sldMkLst>
          <pc:docMk/>
          <pc:sldMk cId="4256747330" sldId="355"/>
        </pc:sldMkLst>
      </pc:sldChg>
      <pc:sldChg chg="del">
        <pc:chgData name="Peter Thorpe (Staff)" userId="a7e1e93c-efb5-4600-9c72-d01a7d271166" providerId="ADAL" clId="{67BBDE73-50EC-F545-A1CC-DF842053E015}" dt="2023-02-10T11:53:20.707" v="124" actId="2696"/>
        <pc:sldMkLst>
          <pc:docMk/>
          <pc:sldMk cId="4282801654" sldId="356"/>
        </pc:sldMkLst>
      </pc:sldChg>
      <pc:sldChg chg="del">
        <pc:chgData name="Peter Thorpe (Staff)" userId="a7e1e93c-efb5-4600-9c72-d01a7d271166" providerId="ADAL" clId="{67BBDE73-50EC-F545-A1CC-DF842053E015}" dt="2023-02-10T11:53:20.713" v="131" actId="2696"/>
        <pc:sldMkLst>
          <pc:docMk/>
          <pc:sldMk cId="2096105996" sldId="357"/>
        </pc:sldMkLst>
      </pc:sldChg>
      <pc:sldChg chg="del">
        <pc:chgData name="Peter Thorpe (Staff)" userId="a7e1e93c-efb5-4600-9c72-d01a7d271166" providerId="ADAL" clId="{67BBDE73-50EC-F545-A1CC-DF842053E015}" dt="2023-02-10T11:53:20.715" v="133" actId="2696"/>
        <pc:sldMkLst>
          <pc:docMk/>
          <pc:sldMk cId="3665565562" sldId="358"/>
        </pc:sldMkLst>
      </pc:sldChg>
      <pc:sldChg chg="del">
        <pc:chgData name="Peter Thorpe (Staff)" userId="a7e1e93c-efb5-4600-9c72-d01a7d271166" providerId="ADAL" clId="{67BBDE73-50EC-F545-A1CC-DF842053E015}" dt="2023-02-10T11:53:20.693" v="109" actId="2696"/>
        <pc:sldMkLst>
          <pc:docMk/>
          <pc:sldMk cId="384946157" sldId="359"/>
        </pc:sldMkLst>
      </pc:sldChg>
      <pc:sldChg chg="modSp mod">
        <pc:chgData name="Peter Thorpe (Staff)" userId="a7e1e93c-efb5-4600-9c72-d01a7d271166" providerId="ADAL" clId="{67BBDE73-50EC-F545-A1CC-DF842053E015}" dt="2023-02-10T11:53:31.783" v="137" actId="20577"/>
        <pc:sldMkLst>
          <pc:docMk/>
          <pc:sldMk cId="2696436027" sldId="360"/>
        </pc:sldMkLst>
        <pc:spChg chg="mod">
          <ac:chgData name="Peter Thorpe (Staff)" userId="a7e1e93c-efb5-4600-9c72-d01a7d271166" providerId="ADAL" clId="{67BBDE73-50EC-F545-A1CC-DF842053E015}" dt="2023-02-10T11:53:13.077" v="101" actId="14100"/>
          <ac:spMkLst>
            <pc:docMk/>
            <pc:sldMk cId="2696436027" sldId="360"/>
            <ac:spMk id="2" creationId="{A0C8C6AF-E509-4279-9039-EC1F56C4DC48}"/>
          </ac:spMkLst>
        </pc:spChg>
        <pc:spChg chg="mod">
          <ac:chgData name="Peter Thorpe (Staff)" userId="a7e1e93c-efb5-4600-9c72-d01a7d271166" providerId="ADAL" clId="{67BBDE73-50EC-F545-A1CC-DF842053E015}" dt="2023-02-10T11:53:31.783" v="137" actId="20577"/>
          <ac:spMkLst>
            <pc:docMk/>
            <pc:sldMk cId="2696436027" sldId="360"/>
            <ac:spMk id="3" creationId="{87E2E5A0-784D-4BAF-A742-3FA5474D9D33}"/>
          </ac:spMkLst>
        </pc:spChg>
      </pc:sldChg>
      <pc:sldChg chg="del">
        <pc:chgData name="Peter Thorpe (Staff)" userId="a7e1e93c-efb5-4600-9c72-d01a7d271166" providerId="ADAL" clId="{67BBDE73-50EC-F545-A1CC-DF842053E015}" dt="2023-02-10T11:53:20.711" v="128" actId="2696"/>
        <pc:sldMkLst>
          <pc:docMk/>
          <pc:sldMk cId="442676812" sldId="361"/>
        </pc:sldMkLst>
      </pc:sldChg>
      <pc:sldChg chg="addSp delSp modSp add mod">
        <pc:chgData name="Peter Thorpe (Staff)" userId="a7e1e93c-efb5-4600-9c72-d01a7d271166" providerId="ADAL" clId="{67BBDE73-50EC-F545-A1CC-DF842053E015}" dt="2023-02-10T11:58:48.316" v="342" actId="20577"/>
        <pc:sldMkLst>
          <pc:docMk/>
          <pc:sldMk cId="2394148322" sldId="361"/>
        </pc:sldMkLst>
        <pc:spChg chg="mod">
          <ac:chgData name="Peter Thorpe (Staff)" userId="a7e1e93c-efb5-4600-9c72-d01a7d271166" providerId="ADAL" clId="{67BBDE73-50EC-F545-A1CC-DF842053E015}" dt="2023-02-10T11:53:54.753" v="144" actId="20577"/>
          <ac:spMkLst>
            <pc:docMk/>
            <pc:sldMk cId="2394148322" sldId="361"/>
            <ac:spMk id="2" creationId="{A0C8C6AF-E509-4279-9039-EC1F56C4DC48}"/>
          </ac:spMkLst>
        </pc:spChg>
        <pc:spChg chg="mod">
          <ac:chgData name="Peter Thorpe (Staff)" userId="a7e1e93c-efb5-4600-9c72-d01a7d271166" providerId="ADAL" clId="{67BBDE73-50EC-F545-A1CC-DF842053E015}" dt="2023-02-10T11:58:48.316" v="342" actId="20577"/>
          <ac:spMkLst>
            <pc:docMk/>
            <pc:sldMk cId="2394148322" sldId="361"/>
            <ac:spMk id="3" creationId="{87E2E5A0-784D-4BAF-A742-3FA5474D9D33}"/>
          </ac:spMkLst>
        </pc:spChg>
        <pc:spChg chg="mod">
          <ac:chgData name="Peter Thorpe (Staff)" userId="a7e1e93c-efb5-4600-9c72-d01a7d271166" providerId="ADAL" clId="{67BBDE73-50EC-F545-A1CC-DF842053E015}" dt="2023-02-10T11:55:49.759" v="298" actId="1035"/>
          <ac:spMkLst>
            <pc:docMk/>
            <pc:sldMk cId="2394148322" sldId="361"/>
            <ac:spMk id="4" creationId="{DE613D19-9668-4E9C-A934-311988202F3A}"/>
          </ac:spMkLst>
        </pc:spChg>
        <pc:spChg chg="add del mod">
          <ac:chgData name="Peter Thorpe (Staff)" userId="a7e1e93c-efb5-4600-9c72-d01a7d271166" providerId="ADAL" clId="{67BBDE73-50EC-F545-A1CC-DF842053E015}" dt="2023-02-10T11:55:58.262" v="300"/>
          <ac:spMkLst>
            <pc:docMk/>
            <pc:sldMk cId="2394148322" sldId="361"/>
            <ac:spMk id="5" creationId="{D6C11A2A-2F1D-47BD-51CD-EA6046BCF9CD}"/>
          </ac:spMkLst>
        </pc:spChg>
        <pc:spChg chg="mod">
          <ac:chgData name="Peter Thorpe (Staff)" userId="a7e1e93c-efb5-4600-9c72-d01a7d271166" providerId="ADAL" clId="{67BBDE73-50EC-F545-A1CC-DF842053E015}" dt="2023-02-10T11:55:49.759" v="298" actId="1035"/>
          <ac:spMkLst>
            <pc:docMk/>
            <pc:sldMk cId="2394148322" sldId="361"/>
            <ac:spMk id="71" creationId="{77F84C3C-5FB1-40AC-BAC9-6D8F60AFC011}"/>
          </ac:spMkLst>
        </pc:spChg>
        <pc:spChg chg="mod">
          <ac:chgData name="Peter Thorpe (Staff)" userId="a7e1e93c-efb5-4600-9c72-d01a7d271166" providerId="ADAL" clId="{67BBDE73-50EC-F545-A1CC-DF842053E015}" dt="2023-02-10T11:55:49.759" v="298" actId="1035"/>
          <ac:spMkLst>
            <pc:docMk/>
            <pc:sldMk cId="2394148322" sldId="361"/>
            <ac:spMk id="75" creationId="{20E13B50-CC62-48BA-80CC-2389DE81F353}"/>
          </ac:spMkLst>
        </pc:spChg>
        <pc:spChg chg="mod">
          <ac:chgData name="Peter Thorpe (Staff)" userId="a7e1e93c-efb5-4600-9c72-d01a7d271166" providerId="ADAL" clId="{67BBDE73-50EC-F545-A1CC-DF842053E015}" dt="2023-02-10T11:55:49.759" v="298" actId="1035"/>
          <ac:spMkLst>
            <pc:docMk/>
            <pc:sldMk cId="2394148322" sldId="361"/>
            <ac:spMk id="76" creationId="{7A565130-6C44-4A76-BC3D-44C1BFB01189}"/>
          </ac:spMkLst>
        </pc:spChg>
        <pc:spChg chg="mod">
          <ac:chgData name="Peter Thorpe (Staff)" userId="a7e1e93c-efb5-4600-9c72-d01a7d271166" providerId="ADAL" clId="{67BBDE73-50EC-F545-A1CC-DF842053E015}" dt="2023-02-10T11:55:49.759" v="298" actId="1035"/>
          <ac:spMkLst>
            <pc:docMk/>
            <pc:sldMk cId="2394148322" sldId="361"/>
            <ac:spMk id="78" creationId="{67558AB8-39C8-437D-ACDF-76CAED0DEE8F}"/>
          </ac:spMkLst>
        </pc:spChg>
        <pc:spChg chg="add del mod">
          <ac:chgData name="Peter Thorpe (Staff)" userId="a7e1e93c-efb5-4600-9c72-d01a7d271166" providerId="ADAL" clId="{67BBDE73-50EC-F545-A1CC-DF842053E015}" dt="2023-02-10T11:55:58.262" v="300"/>
          <ac:spMkLst>
            <pc:docMk/>
            <pc:sldMk cId="2394148322" sldId="361"/>
            <ac:spMk id="141" creationId="{24107D10-7C78-1823-CD71-5DC3BE94D35F}"/>
          </ac:spMkLst>
        </pc:spChg>
        <pc:spChg chg="add del mod">
          <ac:chgData name="Peter Thorpe (Staff)" userId="a7e1e93c-efb5-4600-9c72-d01a7d271166" providerId="ADAL" clId="{67BBDE73-50EC-F545-A1CC-DF842053E015}" dt="2023-02-10T11:55:58.262" v="300"/>
          <ac:spMkLst>
            <pc:docMk/>
            <pc:sldMk cId="2394148322" sldId="361"/>
            <ac:spMk id="142" creationId="{4188C45B-401B-04A3-D25C-910901C1B5C5}"/>
          </ac:spMkLst>
        </pc:spChg>
        <pc:spChg chg="add mod">
          <ac:chgData name="Peter Thorpe (Staff)" userId="a7e1e93c-efb5-4600-9c72-d01a7d271166" providerId="ADAL" clId="{67BBDE73-50EC-F545-A1CC-DF842053E015}" dt="2023-02-10T11:56:52.173" v="310"/>
          <ac:spMkLst>
            <pc:docMk/>
            <pc:sldMk cId="2394148322" sldId="361"/>
            <ac:spMk id="143" creationId="{272BDCD8-6544-02F9-9859-0100AC55302E}"/>
          </ac:spMkLst>
        </pc:spChg>
        <pc:spChg chg="add mod">
          <ac:chgData name="Peter Thorpe (Staff)" userId="a7e1e93c-efb5-4600-9c72-d01a7d271166" providerId="ADAL" clId="{67BBDE73-50EC-F545-A1CC-DF842053E015}" dt="2023-02-10T11:56:52.173" v="310"/>
          <ac:spMkLst>
            <pc:docMk/>
            <pc:sldMk cId="2394148322" sldId="361"/>
            <ac:spMk id="208" creationId="{64DE078F-A06B-B3EA-5FF4-17345106414C}"/>
          </ac:spMkLst>
        </pc:spChg>
        <pc:spChg chg="add mod">
          <ac:chgData name="Peter Thorpe (Staff)" userId="a7e1e93c-efb5-4600-9c72-d01a7d271166" providerId="ADAL" clId="{67BBDE73-50EC-F545-A1CC-DF842053E015}" dt="2023-02-10T11:56:52.173" v="310"/>
          <ac:spMkLst>
            <pc:docMk/>
            <pc:sldMk cId="2394148322" sldId="361"/>
            <ac:spMk id="209" creationId="{70460495-169D-F76A-8CA3-7B7CB299AF81}"/>
          </ac:spMkLst>
        </pc:spChg>
        <pc:spChg chg="add mod">
          <ac:chgData name="Peter Thorpe (Staff)" userId="a7e1e93c-efb5-4600-9c72-d01a7d271166" providerId="ADAL" clId="{67BBDE73-50EC-F545-A1CC-DF842053E015}" dt="2023-02-10T11:57:07.434" v="312"/>
          <ac:spMkLst>
            <pc:docMk/>
            <pc:sldMk cId="2394148322" sldId="361"/>
            <ac:spMk id="210" creationId="{2CFDEB66-FDE1-9080-6408-7B1D014E1C8C}"/>
          </ac:spMkLst>
        </pc:spChg>
        <pc:spChg chg="add mod">
          <ac:chgData name="Peter Thorpe (Staff)" userId="a7e1e93c-efb5-4600-9c72-d01a7d271166" providerId="ADAL" clId="{67BBDE73-50EC-F545-A1CC-DF842053E015}" dt="2023-02-10T11:57:07.434" v="312"/>
          <ac:spMkLst>
            <pc:docMk/>
            <pc:sldMk cId="2394148322" sldId="361"/>
            <ac:spMk id="275" creationId="{DA38F7FA-8BD3-9D84-564D-4C40EB33EEA4}"/>
          </ac:spMkLst>
        </pc:spChg>
        <pc:spChg chg="add mod">
          <ac:chgData name="Peter Thorpe (Staff)" userId="a7e1e93c-efb5-4600-9c72-d01a7d271166" providerId="ADAL" clId="{67BBDE73-50EC-F545-A1CC-DF842053E015}" dt="2023-02-10T11:57:07.434" v="312"/>
          <ac:spMkLst>
            <pc:docMk/>
            <pc:sldMk cId="2394148322" sldId="361"/>
            <ac:spMk id="276" creationId="{90546B80-536F-0A03-036A-2F508A9D134D}"/>
          </ac:spMkLst>
        </pc:spChg>
        <pc:picChg chg="mod">
          <ac:chgData name="Peter Thorpe (Staff)" userId="a7e1e93c-efb5-4600-9c72-d01a7d271166" providerId="ADAL" clId="{67BBDE73-50EC-F545-A1CC-DF842053E015}" dt="2023-02-10T11:55:49.759" v="298" actId="1035"/>
          <ac:picMkLst>
            <pc:docMk/>
            <pc:sldMk cId="2394148322" sldId="361"/>
            <ac:picMk id="74" creationId="{2BF0F75A-1F37-477F-9714-5173CE44C894}"/>
          </ac:picMkLst>
        </pc:picChg>
        <pc:inkChg chg="add">
          <ac:chgData name="Peter Thorpe (Staff)" userId="a7e1e93c-efb5-4600-9c72-d01a7d271166" providerId="ADAL" clId="{67BBDE73-50EC-F545-A1CC-DF842053E015}" dt="2023-02-10T11:57:48.525" v="319" actId="9405"/>
          <ac:inkMkLst>
            <pc:docMk/>
            <pc:sldMk cId="2394148322" sldId="361"/>
            <ac:inkMk id="278" creationId="{A75114E6-BF21-8217-53F8-0A684E2E0AE2}"/>
          </ac:inkMkLst>
        </pc:inkChg>
        <pc:inkChg chg="add">
          <ac:chgData name="Peter Thorpe (Staff)" userId="a7e1e93c-efb5-4600-9c72-d01a7d271166" providerId="ADAL" clId="{67BBDE73-50EC-F545-A1CC-DF842053E015}" dt="2023-02-10T11:57:51.425" v="320" actId="9405"/>
          <ac:inkMkLst>
            <pc:docMk/>
            <pc:sldMk cId="2394148322" sldId="361"/>
            <ac:inkMk id="279" creationId="{1F8D46AC-9949-47BD-03E1-5BD06E2C7D13}"/>
          </ac:inkMkLst>
        </pc:inkChg>
        <pc:inkChg chg="add">
          <ac:chgData name="Peter Thorpe (Staff)" userId="a7e1e93c-efb5-4600-9c72-d01a7d271166" providerId="ADAL" clId="{67BBDE73-50EC-F545-A1CC-DF842053E015}" dt="2023-02-10T11:57:54.053" v="321" actId="9405"/>
          <ac:inkMkLst>
            <pc:docMk/>
            <pc:sldMk cId="2394148322" sldId="361"/>
            <ac:inkMk id="280" creationId="{0D5591B9-D754-09C1-C46B-90EAFA6AD605}"/>
          </ac:inkMkLst>
        </pc:inkChg>
        <pc:inkChg chg="add">
          <ac:chgData name="Peter Thorpe (Staff)" userId="a7e1e93c-efb5-4600-9c72-d01a7d271166" providerId="ADAL" clId="{67BBDE73-50EC-F545-A1CC-DF842053E015}" dt="2023-02-10T11:57:54.971" v="322" actId="9405"/>
          <ac:inkMkLst>
            <pc:docMk/>
            <pc:sldMk cId="2394148322" sldId="361"/>
            <ac:inkMk id="281" creationId="{6B0CAB08-9C21-2DA5-65C4-1329FDF4FE9C}"/>
          </ac:inkMkLst>
        </pc:inkChg>
        <pc:inkChg chg="add">
          <ac:chgData name="Peter Thorpe (Staff)" userId="a7e1e93c-efb5-4600-9c72-d01a7d271166" providerId="ADAL" clId="{67BBDE73-50EC-F545-A1CC-DF842053E015}" dt="2023-02-10T11:57:56.148" v="323" actId="9405"/>
          <ac:inkMkLst>
            <pc:docMk/>
            <pc:sldMk cId="2394148322" sldId="361"/>
            <ac:inkMk id="282" creationId="{B6562401-61A1-CCCA-C05D-91F19D0EC62E}"/>
          </ac:inkMkLst>
        </pc:inkChg>
        <pc:inkChg chg="add">
          <ac:chgData name="Peter Thorpe (Staff)" userId="a7e1e93c-efb5-4600-9c72-d01a7d271166" providerId="ADAL" clId="{67BBDE73-50EC-F545-A1CC-DF842053E015}" dt="2023-02-10T11:57:57.186" v="324" actId="9405"/>
          <ac:inkMkLst>
            <pc:docMk/>
            <pc:sldMk cId="2394148322" sldId="361"/>
            <ac:inkMk id="283" creationId="{FA1C2CE6-65C5-FC55-B79E-BB519E6A2835}"/>
          </ac:inkMkLst>
        </pc:inkChg>
        <pc:inkChg chg="add">
          <ac:chgData name="Peter Thorpe (Staff)" userId="a7e1e93c-efb5-4600-9c72-d01a7d271166" providerId="ADAL" clId="{67BBDE73-50EC-F545-A1CC-DF842053E015}" dt="2023-02-10T11:57:58.731" v="325" actId="9405"/>
          <ac:inkMkLst>
            <pc:docMk/>
            <pc:sldMk cId="2394148322" sldId="361"/>
            <ac:inkMk id="284" creationId="{47843E29-D1E1-C55D-EC8B-90BE0EA17928}"/>
          </ac:inkMkLst>
        </pc:inkChg>
        <pc:inkChg chg="add">
          <ac:chgData name="Peter Thorpe (Staff)" userId="a7e1e93c-efb5-4600-9c72-d01a7d271166" providerId="ADAL" clId="{67BBDE73-50EC-F545-A1CC-DF842053E015}" dt="2023-02-10T11:58:00.414" v="326" actId="9405"/>
          <ac:inkMkLst>
            <pc:docMk/>
            <pc:sldMk cId="2394148322" sldId="361"/>
            <ac:inkMk id="285" creationId="{315FF1D9-3C29-D4B8-830F-4713E1750F80}"/>
          </ac:inkMkLst>
        </pc:inkChg>
        <pc:inkChg chg="add">
          <ac:chgData name="Peter Thorpe (Staff)" userId="a7e1e93c-efb5-4600-9c72-d01a7d271166" providerId="ADAL" clId="{67BBDE73-50EC-F545-A1CC-DF842053E015}" dt="2023-02-10T11:58:00.842" v="327" actId="9405"/>
          <ac:inkMkLst>
            <pc:docMk/>
            <pc:sldMk cId="2394148322" sldId="361"/>
            <ac:inkMk id="286" creationId="{7380CA24-DCEF-6F18-B27B-CE8442669303}"/>
          </ac:inkMkLst>
        </pc:inkChg>
        <pc:inkChg chg="add">
          <ac:chgData name="Peter Thorpe (Staff)" userId="a7e1e93c-efb5-4600-9c72-d01a7d271166" providerId="ADAL" clId="{67BBDE73-50EC-F545-A1CC-DF842053E015}" dt="2023-02-10T11:58:01.577" v="328" actId="9405"/>
          <ac:inkMkLst>
            <pc:docMk/>
            <pc:sldMk cId="2394148322" sldId="361"/>
            <ac:inkMk id="287" creationId="{2FABDD4B-B2DE-BC7A-A467-56A77512F221}"/>
          </ac:inkMkLst>
        </pc:inkChg>
        <pc:inkChg chg="add">
          <ac:chgData name="Peter Thorpe (Staff)" userId="a7e1e93c-efb5-4600-9c72-d01a7d271166" providerId="ADAL" clId="{67BBDE73-50EC-F545-A1CC-DF842053E015}" dt="2023-02-10T11:58:02.048" v="329" actId="9405"/>
          <ac:inkMkLst>
            <pc:docMk/>
            <pc:sldMk cId="2394148322" sldId="361"/>
            <ac:inkMk id="288" creationId="{4E9257A2-9CCF-5E27-8C37-B26B7584DE98}"/>
          </ac:inkMkLst>
        </pc:inkChg>
        <pc:inkChg chg="add">
          <ac:chgData name="Peter Thorpe (Staff)" userId="a7e1e93c-efb5-4600-9c72-d01a7d271166" providerId="ADAL" clId="{67BBDE73-50EC-F545-A1CC-DF842053E015}" dt="2023-02-10T11:58:03.273" v="330" actId="9405"/>
          <ac:inkMkLst>
            <pc:docMk/>
            <pc:sldMk cId="2394148322" sldId="361"/>
            <ac:inkMk id="289" creationId="{138C56A4-CD82-D7C5-22D2-180DD4604CA0}"/>
          </ac:inkMkLst>
        </pc:inkChg>
        <pc:inkChg chg="add">
          <ac:chgData name="Peter Thorpe (Staff)" userId="a7e1e93c-efb5-4600-9c72-d01a7d271166" providerId="ADAL" clId="{67BBDE73-50EC-F545-A1CC-DF842053E015}" dt="2023-02-10T11:58:04.361" v="331" actId="9405"/>
          <ac:inkMkLst>
            <pc:docMk/>
            <pc:sldMk cId="2394148322" sldId="361"/>
            <ac:inkMk id="290" creationId="{EF373CF8-5384-C1A9-3635-F106AC52FD35}"/>
          </ac:inkMkLst>
        </pc:inkChg>
        <pc:inkChg chg="add del">
          <ac:chgData name="Peter Thorpe (Staff)" userId="a7e1e93c-efb5-4600-9c72-d01a7d271166" providerId="ADAL" clId="{67BBDE73-50EC-F545-A1CC-DF842053E015}" dt="2023-02-10T11:58:25.540" v="336" actId="9405"/>
          <ac:inkMkLst>
            <pc:docMk/>
            <pc:sldMk cId="2394148322" sldId="361"/>
            <ac:inkMk id="291" creationId="{3DA39E84-BFC8-CDC5-013A-D709FC1738F8}"/>
          </ac:inkMkLst>
        </pc:inkChg>
        <pc:inkChg chg="add">
          <ac:chgData name="Peter Thorpe (Staff)" userId="a7e1e93c-efb5-4600-9c72-d01a7d271166" providerId="ADAL" clId="{67BBDE73-50EC-F545-A1CC-DF842053E015}" dt="2023-02-10T11:58:27.736" v="337" actId="9405"/>
          <ac:inkMkLst>
            <pc:docMk/>
            <pc:sldMk cId="2394148322" sldId="361"/>
            <ac:inkMk id="292" creationId="{999F9402-46FE-83F1-DCE0-4E11648CA678}"/>
          </ac:inkMkLst>
        </pc:inkChg>
        <pc:cxnChg chg="mod">
          <ac:chgData name="Peter Thorpe (Staff)" userId="a7e1e93c-efb5-4600-9c72-d01a7d271166" providerId="ADAL" clId="{67BBDE73-50EC-F545-A1CC-DF842053E015}" dt="2023-02-10T11:55:49.759" v="298" actId="1035"/>
          <ac:cxnSpMkLst>
            <pc:docMk/>
            <pc:sldMk cId="2394148322" sldId="361"/>
            <ac:cxnSpMk id="6" creationId="{A1A45788-9A86-4677-8BE7-602E10911A88}"/>
          </ac:cxnSpMkLst>
        </pc:cxnChg>
        <pc:cxnChg chg="add del mod">
          <ac:chgData name="Peter Thorpe (Staff)" userId="a7e1e93c-efb5-4600-9c72-d01a7d271166" providerId="ADAL" clId="{67BBDE73-50EC-F545-A1CC-DF842053E015}" dt="2023-02-10T11:55:58.262" v="300"/>
          <ac:cxnSpMkLst>
            <pc:docMk/>
            <pc:sldMk cId="2394148322" sldId="361"/>
            <ac:cxnSpMk id="7" creationId="{698FF191-04DB-5265-4F22-850773AE8F95}"/>
          </ac:cxnSpMkLst>
        </pc:cxnChg>
        <pc:cxnChg chg="mod">
          <ac:chgData name="Peter Thorpe (Staff)" userId="a7e1e93c-efb5-4600-9c72-d01a7d271166" providerId="ADAL" clId="{67BBDE73-50EC-F545-A1CC-DF842053E015}" dt="2023-02-10T11:55:49.759" v="298" actId="1035"/>
          <ac:cxnSpMkLst>
            <pc:docMk/>
            <pc:sldMk cId="2394148322" sldId="361"/>
            <ac:cxnSpMk id="8" creationId="{E88A5113-D39C-4053-AA01-003AE24A9606}"/>
          </ac:cxnSpMkLst>
        </pc:cxnChg>
        <pc:cxnChg chg="add del mod">
          <ac:chgData name="Peter Thorpe (Staff)" userId="a7e1e93c-efb5-4600-9c72-d01a7d271166" providerId="ADAL" clId="{67BBDE73-50EC-F545-A1CC-DF842053E015}" dt="2023-02-10T11:55:58.262" v="300"/>
          <ac:cxnSpMkLst>
            <pc:docMk/>
            <pc:sldMk cId="2394148322" sldId="361"/>
            <ac:cxnSpMk id="9" creationId="{53479D33-C1B7-39C1-37D7-27C97CA36DD4}"/>
          </ac:cxnSpMkLst>
        </pc:cxnChg>
        <pc:cxnChg chg="mod">
          <ac:chgData name="Peter Thorpe (Staff)" userId="a7e1e93c-efb5-4600-9c72-d01a7d271166" providerId="ADAL" clId="{67BBDE73-50EC-F545-A1CC-DF842053E015}" dt="2023-02-10T11:55:49.759" v="298" actId="1035"/>
          <ac:cxnSpMkLst>
            <pc:docMk/>
            <pc:sldMk cId="2394148322" sldId="361"/>
            <ac:cxnSpMk id="10" creationId="{74DAB9E2-DB17-487B-8263-60D5D7125A39}"/>
          </ac:cxnSpMkLst>
        </pc:cxnChg>
        <pc:cxnChg chg="mod">
          <ac:chgData name="Peter Thorpe (Staff)" userId="a7e1e93c-efb5-4600-9c72-d01a7d271166" providerId="ADAL" clId="{67BBDE73-50EC-F545-A1CC-DF842053E015}" dt="2023-02-10T11:55:49.759" v="298" actId="1035"/>
          <ac:cxnSpMkLst>
            <pc:docMk/>
            <pc:sldMk cId="2394148322" sldId="361"/>
            <ac:cxnSpMk id="11" creationId="{5314B23F-A896-44FA-BF15-E297B886BF84}"/>
          </ac:cxnSpMkLst>
        </pc:cxnChg>
        <pc:cxnChg chg="mod">
          <ac:chgData name="Peter Thorpe (Staff)" userId="a7e1e93c-efb5-4600-9c72-d01a7d271166" providerId="ADAL" clId="{67BBDE73-50EC-F545-A1CC-DF842053E015}" dt="2023-02-10T11:55:49.759" v="298" actId="1035"/>
          <ac:cxnSpMkLst>
            <pc:docMk/>
            <pc:sldMk cId="2394148322" sldId="361"/>
            <ac:cxnSpMk id="12" creationId="{AD54634D-C398-4988-A791-D67B4519E624}"/>
          </ac:cxnSpMkLst>
        </pc:cxnChg>
        <pc:cxnChg chg="mod">
          <ac:chgData name="Peter Thorpe (Staff)" userId="a7e1e93c-efb5-4600-9c72-d01a7d271166" providerId="ADAL" clId="{67BBDE73-50EC-F545-A1CC-DF842053E015}" dt="2023-02-10T11:55:49.759" v="298" actId="1035"/>
          <ac:cxnSpMkLst>
            <pc:docMk/>
            <pc:sldMk cId="2394148322" sldId="361"/>
            <ac:cxnSpMk id="13" creationId="{137BB67F-2B0D-4A30-87A1-9434D321F756}"/>
          </ac:cxnSpMkLst>
        </pc:cxnChg>
        <pc:cxnChg chg="mod">
          <ac:chgData name="Peter Thorpe (Staff)" userId="a7e1e93c-efb5-4600-9c72-d01a7d271166" providerId="ADAL" clId="{67BBDE73-50EC-F545-A1CC-DF842053E015}" dt="2023-02-10T11:55:49.759" v="298" actId="1035"/>
          <ac:cxnSpMkLst>
            <pc:docMk/>
            <pc:sldMk cId="2394148322" sldId="361"/>
            <ac:cxnSpMk id="14" creationId="{8C56E349-800A-4DFE-ABF2-9B82F70E3D94}"/>
          </ac:cxnSpMkLst>
        </pc:cxnChg>
        <pc:cxnChg chg="mod">
          <ac:chgData name="Peter Thorpe (Staff)" userId="a7e1e93c-efb5-4600-9c72-d01a7d271166" providerId="ADAL" clId="{67BBDE73-50EC-F545-A1CC-DF842053E015}" dt="2023-02-10T11:55:49.759" v="298" actId="1035"/>
          <ac:cxnSpMkLst>
            <pc:docMk/>
            <pc:sldMk cId="2394148322" sldId="361"/>
            <ac:cxnSpMk id="15" creationId="{ED5FE0E1-EAE0-40A7-86A3-F0A2619CE534}"/>
          </ac:cxnSpMkLst>
        </pc:cxnChg>
        <pc:cxnChg chg="mod">
          <ac:chgData name="Peter Thorpe (Staff)" userId="a7e1e93c-efb5-4600-9c72-d01a7d271166" providerId="ADAL" clId="{67BBDE73-50EC-F545-A1CC-DF842053E015}" dt="2023-02-10T11:55:49.759" v="298" actId="1035"/>
          <ac:cxnSpMkLst>
            <pc:docMk/>
            <pc:sldMk cId="2394148322" sldId="361"/>
            <ac:cxnSpMk id="16" creationId="{76BAF0FF-3351-46E1-80D7-184F7CC2D7A0}"/>
          </ac:cxnSpMkLst>
        </pc:cxnChg>
        <pc:cxnChg chg="mod">
          <ac:chgData name="Peter Thorpe (Staff)" userId="a7e1e93c-efb5-4600-9c72-d01a7d271166" providerId="ADAL" clId="{67BBDE73-50EC-F545-A1CC-DF842053E015}" dt="2023-02-10T11:55:49.759" v="298" actId="1035"/>
          <ac:cxnSpMkLst>
            <pc:docMk/>
            <pc:sldMk cId="2394148322" sldId="361"/>
            <ac:cxnSpMk id="17" creationId="{15CBF2FD-C0A6-4C31-A0C5-F3844A2E31F5}"/>
          </ac:cxnSpMkLst>
        </pc:cxnChg>
        <pc:cxnChg chg="mod">
          <ac:chgData name="Peter Thorpe (Staff)" userId="a7e1e93c-efb5-4600-9c72-d01a7d271166" providerId="ADAL" clId="{67BBDE73-50EC-F545-A1CC-DF842053E015}" dt="2023-02-10T11:55:49.759" v="298" actId="1035"/>
          <ac:cxnSpMkLst>
            <pc:docMk/>
            <pc:sldMk cId="2394148322" sldId="361"/>
            <ac:cxnSpMk id="18" creationId="{65CC4F4A-2F82-401A-BD23-349507696ED0}"/>
          </ac:cxnSpMkLst>
        </pc:cxnChg>
        <pc:cxnChg chg="mod">
          <ac:chgData name="Peter Thorpe (Staff)" userId="a7e1e93c-efb5-4600-9c72-d01a7d271166" providerId="ADAL" clId="{67BBDE73-50EC-F545-A1CC-DF842053E015}" dt="2023-02-10T11:55:49.759" v="298" actId="1035"/>
          <ac:cxnSpMkLst>
            <pc:docMk/>
            <pc:sldMk cId="2394148322" sldId="361"/>
            <ac:cxnSpMk id="19" creationId="{73865CD9-B95F-4372-B905-BEF8D5698A44}"/>
          </ac:cxnSpMkLst>
        </pc:cxnChg>
        <pc:cxnChg chg="mod">
          <ac:chgData name="Peter Thorpe (Staff)" userId="a7e1e93c-efb5-4600-9c72-d01a7d271166" providerId="ADAL" clId="{67BBDE73-50EC-F545-A1CC-DF842053E015}" dt="2023-02-10T11:55:49.759" v="298" actId="1035"/>
          <ac:cxnSpMkLst>
            <pc:docMk/>
            <pc:sldMk cId="2394148322" sldId="361"/>
            <ac:cxnSpMk id="20" creationId="{9DC72FAE-063D-49AD-9972-1E424EF6B97B}"/>
          </ac:cxnSpMkLst>
        </pc:cxnChg>
        <pc:cxnChg chg="mod">
          <ac:chgData name="Peter Thorpe (Staff)" userId="a7e1e93c-efb5-4600-9c72-d01a7d271166" providerId="ADAL" clId="{67BBDE73-50EC-F545-A1CC-DF842053E015}" dt="2023-02-10T11:55:49.759" v="298" actId="1035"/>
          <ac:cxnSpMkLst>
            <pc:docMk/>
            <pc:sldMk cId="2394148322" sldId="361"/>
            <ac:cxnSpMk id="21" creationId="{F36886FE-A229-442A-8717-DA04928E4A7A}"/>
          </ac:cxnSpMkLst>
        </pc:cxnChg>
        <pc:cxnChg chg="mod">
          <ac:chgData name="Peter Thorpe (Staff)" userId="a7e1e93c-efb5-4600-9c72-d01a7d271166" providerId="ADAL" clId="{67BBDE73-50EC-F545-A1CC-DF842053E015}" dt="2023-02-10T11:55:49.759" v="298" actId="1035"/>
          <ac:cxnSpMkLst>
            <pc:docMk/>
            <pc:sldMk cId="2394148322" sldId="361"/>
            <ac:cxnSpMk id="22" creationId="{EC7E23EF-C89D-4ACA-85DE-2077033920FB}"/>
          </ac:cxnSpMkLst>
        </pc:cxnChg>
        <pc:cxnChg chg="mod">
          <ac:chgData name="Peter Thorpe (Staff)" userId="a7e1e93c-efb5-4600-9c72-d01a7d271166" providerId="ADAL" clId="{67BBDE73-50EC-F545-A1CC-DF842053E015}" dt="2023-02-10T11:55:49.759" v="298" actId="1035"/>
          <ac:cxnSpMkLst>
            <pc:docMk/>
            <pc:sldMk cId="2394148322" sldId="361"/>
            <ac:cxnSpMk id="23" creationId="{679CC88A-B11A-4398-9377-174ABE48256B}"/>
          </ac:cxnSpMkLst>
        </pc:cxnChg>
        <pc:cxnChg chg="mod">
          <ac:chgData name="Peter Thorpe (Staff)" userId="a7e1e93c-efb5-4600-9c72-d01a7d271166" providerId="ADAL" clId="{67BBDE73-50EC-F545-A1CC-DF842053E015}" dt="2023-02-10T11:55:49.759" v="298" actId="1035"/>
          <ac:cxnSpMkLst>
            <pc:docMk/>
            <pc:sldMk cId="2394148322" sldId="361"/>
            <ac:cxnSpMk id="24" creationId="{E6D8A1A6-2400-491B-9108-1BD92EB8AA41}"/>
          </ac:cxnSpMkLst>
        </pc:cxnChg>
        <pc:cxnChg chg="mod">
          <ac:chgData name="Peter Thorpe (Staff)" userId="a7e1e93c-efb5-4600-9c72-d01a7d271166" providerId="ADAL" clId="{67BBDE73-50EC-F545-A1CC-DF842053E015}" dt="2023-02-10T11:55:49.759" v="298" actId="1035"/>
          <ac:cxnSpMkLst>
            <pc:docMk/>
            <pc:sldMk cId="2394148322" sldId="361"/>
            <ac:cxnSpMk id="25" creationId="{63FB070C-7444-4834-9200-780D7D1826E7}"/>
          </ac:cxnSpMkLst>
        </pc:cxnChg>
        <pc:cxnChg chg="mod">
          <ac:chgData name="Peter Thorpe (Staff)" userId="a7e1e93c-efb5-4600-9c72-d01a7d271166" providerId="ADAL" clId="{67BBDE73-50EC-F545-A1CC-DF842053E015}" dt="2023-02-10T11:55:49.759" v="298" actId="1035"/>
          <ac:cxnSpMkLst>
            <pc:docMk/>
            <pc:sldMk cId="2394148322" sldId="361"/>
            <ac:cxnSpMk id="26" creationId="{94F49250-39E8-4D77-AE42-E058ABEC51FE}"/>
          </ac:cxnSpMkLst>
        </pc:cxnChg>
        <pc:cxnChg chg="mod">
          <ac:chgData name="Peter Thorpe (Staff)" userId="a7e1e93c-efb5-4600-9c72-d01a7d271166" providerId="ADAL" clId="{67BBDE73-50EC-F545-A1CC-DF842053E015}" dt="2023-02-10T11:55:49.759" v="298" actId="1035"/>
          <ac:cxnSpMkLst>
            <pc:docMk/>
            <pc:sldMk cId="2394148322" sldId="361"/>
            <ac:cxnSpMk id="27" creationId="{01B76546-84F7-4CE3-9F39-732E4822CD82}"/>
          </ac:cxnSpMkLst>
        </pc:cxnChg>
        <pc:cxnChg chg="mod">
          <ac:chgData name="Peter Thorpe (Staff)" userId="a7e1e93c-efb5-4600-9c72-d01a7d271166" providerId="ADAL" clId="{67BBDE73-50EC-F545-A1CC-DF842053E015}" dt="2023-02-10T11:55:49.759" v="298" actId="1035"/>
          <ac:cxnSpMkLst>
            <pc:docMk/>
            <pc:sldMk cId="2394148322" sldId="361"/>
            <ac:cxnSpMk id="28" creationId="{90F0A4DD-E92B-4431-B350-C613EE85007F}"/>
          </ac:cxnSpMkLst>
        </pc:cxnChg>
        <pc:cxnChg chg="mod">
          <ac:chgData name="Peter Thorpe (Staff)" userId="a7e1e93c-efb5-4600-9c72-d01a7d271166" providerId="ADAL" clId="{67BBDE73-50EC-F545-A1CC-DF842053E015}" dt="2023-02-10T11:55:49.759" v="298" actId="1035"/>
          <ac:cxnSpMkLst>
            <pc:docMk/>
            <pc:sldMk cId="2394148322" sldId="361"/>
            <ac:cxnSpMk id="29" creationId="{C1147F8C-DF21-41D5-9669-D1A4754BA606}"/>
          </ac:cxnSpMkLst>
        </pc:cxnChg>
        <pc:cxnChg chg="mod">
          <ac:chgData name="Peter Thorpe (Staff)" userId="a7e1e93c-efb5-4600-9c72-d01a7d271166" providerId="ADAL" clId="{67BBDE73-50EC-F545-A1CC-DF842053E015}" dt="2023-02-10T11:55:49.759" v="298" actId="1035"/>
          <ac:cxnSpMkLst>
            <pc:docMk/>
            <pc:sldMk cId="2394148322" sldId="361"/>
            <ac:cxnSpMk id="30" creationId="{D38B1931-F84E-44B5-AC8A-00DA35BB549A}"/>
          </ac:cxnSpMkLst>
        </pc:cxnChg>
        <pc:cxnChg chg="mod">
          <ac:chgData name="Peter Thorpe (Staff)" userId="a7e1e93c-efb5-4600-9c72-d01a7d271166" providerId="ADAL" clId="{67BBDE73-50EC-F545-A1CC-DF842053E015}" dt="2023-02-10T11:55:49.759" v="298" actId="1035"/>
          <ac:cxnSpMkLst>
            <pc:docMk/>
            <pc:sldMk cId="2394148322" sldId="361"/>
            <ac:cxnSpMk id="31" creationId="{CDE1F8D2-E683-4D5B-BEBE-3A4357284938}"/>
          </ac:cxnSpMkLst>
        </pc:cxnChg>
        <pc:cxnChg chg="mod">
          <ac:chgData name="Peter Thorpe (Staff)" userId="a7e1e93c-efb5-4600-9c72-d01a7d271166" providerId="ADAL" clId="{67BBDE73-50EC-F545-A1CC-DF842053E015}" dt="2023-02-10T11:55:49.759" v="298" actId="1035"/>
          <ac:cxnSpMkLst>
            <pc:docMk/>
            <pc:sldMk cId="2394148322" sldId="361"/>
            <ac:cxnSpMk id="32" creationId="{5223E1C7-DF6F-4ED4-866E-BDB170535ABF}"/>
          </ac:cxnSpMkLst>
        </pc:cxnChg>
        <pc:cxnChg chg="mod">
          <ac:chgData name="Peter Thorpe (Staff)" userId="a7e1e93c-efb5-4600-9c72-d01a7d271166" providerId="ADAL" clId="{67BBDE73-50EC-F545-A1CC-DF842053E015}" dt="2023-02-10T11:55:49.759" v="298" actId="1035"/>
          <ac:cxnSpMkLst>
            <pc:docMk/>
            <pc:sldMk cId="2394148322" sldId="361"/>
            <ac:cxnSpMk id="33" creationId="{B35067BC-9D18-4612-B194-235BFFD7EA39}"/>
          </ac:cxnSpMkLst>
        </pc:cxnChg>
        <pc:cxnChg chg="mod">
          <ac:chgData name="Peter Thorpe (Staff)" userId="a7e1e93c-efb5-4600-9c72-d01a7d271166" providerId="ADAL" clId="{67BBDE73-50EC-F545-A1CC-DF842053E015}" dt="2023-02-10T11:55:49.759" v="298" actId="1035"/>
          <ac:cxnSpMkLst>
            <pc:docMk/>
            <pc:sldMk cId="2394148322" sldId="361"/>
            <ac:cxnSpMk id="34" creationId="{B7663AEF-428E-405E-B590-C67DE6A1487D}"/>
          </ac:cxnSpMkLst>
        </pc:cxnChg>
        <pc:cxnChg chg="mod">
          <ac:chgData name="Peter Thorpe (Staff)" userId="a7e1e93c-efb5-4600-9c72-d01a7d271166" providerId="ADAL" clId="{67BBDE73-50EC-F545-A1CC-DF842053E015}" dt="2023-02-10T11:55:49.759" v="298" actId="1035"/>
          <ac:cxnSpMkLst>
            <pc:docMk/>
            <pc:sldMk cId="2394148322" sldId="361"/>
            <ac:cxnSpMk id="35" creationId="{D1FD25F4-3EC0-4B21-A6C5-D63A325F2B80}"/>
          </ac:cxnSpMkLst>
        </pc:cxnChg>
        <pc:cxnChg chg="mod">
          <ac:chgData name="Peter Thorpe (Staff)" userId="a7e1e93c-efb5-4600-9c72-d01a7d271166" providerId="ADAL" clId="{67BBDE73-50EC-F545-A1CC-DF842053E015}" dt="2023-02-10T11:55:49.759" v="298" actId="1035"/>
          <ac:cxnSpMkLst>
            <pc:docMk/>
            <pc:sldMk cId="2394148322" sldId="361"/>
            <ac:cxnSpMk id="36" creationId="{E3447BC0-4441-440A-B19B-976C8D6E2AB3}"/>
          </ac:cxnSpMkLst>
        </pc:cxnChg>
        <pc:cxnChg chg="mod">
          <ac:chgData name="Peter Thorpe (Staff)" userId="a7e1e93c-efb5-4600-9c72-d01a7d271166" providerId="ADAL" clId="{67BBDE73-50EC-F545-A1CC-DF842053E015}" dt="2023-02-10T11:55:49.759" v="298" actId="1035"/>
          <ac:cxnSpMkLst>
            <pc:docMk/>
            <pc:sldMk cId="2394148322" sldId="361"/>
            <ac:cxnSpMk id="37" creationId="{F2BA3A39-FA0D-433B-B6DA-653B714B139D}"/>
          </ac:cxnSpMkLst>
        </pc:cxnChg>
        <pc:cxnChg chg="mod">
          <ac:chgData name="Peter Thorpe (Staff)" userId="a7e1e93c-efb5-4600-9c72-d01a7d271166" providerId="ADAL" clId="{67BBDE73-50EC-F545-A1CC-DF842053E015}" dt="2023-02-10T11:55:49.759" v="298" actId="1035"/>
          <ac:cxnSpMkLst>
            <pc:docMk/>
            <pc:sldMk cId="2394148322" sldId="361"/>
            <ac:cxnSpMk id="38" creationId="{0F50374D-CEB4-449E-B787-2C1DC4BA0FA7}"/>
          </ac:cxnSpMkLst>
        </pc:cxnChg>
        <pc:cxnChg chg="mod">
          <ac:chgData name="Peter Thorpe (Staff)" userId="a7e1e93c-efb5-4600-9c72-d01a7d271166" providerId="ADAL" clId="{67BBDE73-50EC-F545-A1CC-DF842053E015}" dt="2023-02-10T11:55:49.759" v="298" actId="1035"/>
          <ac:cxnSpMkLst>
            <pc:docMk/>
            <pc:sldMk cId="2394148322" sldId="361"/>
            <ac:cxnSpMk id="39" creationId="{F99A0576-30FB-463A-BF61-AC5DAF0DF0BC}"/>
          </ac:cxnSpMkLst>
        </pc:cxnChg>
        <pc:cxnChg chg="mod">
          <ac:chgData name="Peter Thorpe (Staff)" userId="a7e1e93c-efb5-4600-9c72-d01a7d271166" providerId="ADAL" clId="{67BBDE73-50EC-F545-A1CC-DF842053E015}" dt="2023-02-10T11:55:49.759" v="298" actId="1035"/>
          <ac:cxnSpMkLst>
            <pc:docMk/>
            <pc:sldMk cId="2394148322" sldId="361"/>
            <ac:cxnSpMk id="40" creationId="{7463743A-64B5-4104-ADA9-491705C2FE75}"/>
          </ac:cxnSpMkLst>
        </pc:cxnChg>
        <pc:cxnChg chg="mod">
          <ac:chgData name="Peter Thorpe (Staff)" userId="a7e1e93c-efb5-4600-9c72-d01a7d271166" providerId="ADAL" clId="{67BBDE73-50EC-F545-A1CC-DF842053E015}" dt="2023-02-10T11:55:49.759" v="298" actId="1035"/>
          <ac:cxnSpMkLst>
            <pc:docMk/>
            <pc:sldMk cId="2394148322" sldId="361"/>
            <ac:cxnSpMk id="41" creationId="{507D4379-E8B9-4FE4-9368-BFEA00785620}"/>
          </ac:cxnSpMkLst>
        </pc:cxnChg>
        <pc:cxnChg chg="mod">
          <ac:chgData name="Peter Thorpe (Staff)" userId="a7e1e93c-efb5-4600-9c72-d01a7d271166" providerId="ADAL" clId="{67BBDE73-50EC-F545-A1CC-DF842053E015}" dt="2023-02-10T11:55:49.759" v="298" actId="1035"/>
          <ac:cxnSpMkLst>
            <pc:docMk/>
            <pc:sldMk cId="2394148322" sldId="361"/>
            <ac:cxnSpMk id="42" creationId="{56DEF44F-776F-4B14-BC07-D090DF3774BE}"/>
          </ac:cxnSpMkLst>
        </pc:cxnChg>
        <pc:cxnChg chg="mod">
          <ac:chgData name="Peter Thorpe (Staff)" userId="a7e1e93c-efb5-4600-9c72-d01a7d271166" providerId="ADAL" clId="{67BBDE73-50EC-F545-A1CC-DF842053E015}" dt="2023-02-10T11:55:49.759" v="298" actId="1035"/>
          <ac:cxnSpMkLst>
            <pc:docMk/>
            <pc:sldMk cId="2394148322" sldId="361"/>
            <ac:cxnSpMk id="43" creationId="{032FD7A6-ED92-45BF-AAD7-9DF7D3492FA4}"/>
          </ac:cxnSpMkLst>
        </pc:cxnChg>
        <pc:cxnChg chg="mod">
          <ac:chgData name="Peter Thorpe (Staff)" userId="a7e1e93c-efb5-4600-9c72-d01a7d271166" providerId="ADAL" clId="{67BBDE73-50EC-F545-A1CC-DF842053E015}" dt="2023-02-10T11:55:49.759" v="298" actId="1035"/>
          <ac:cxnSpMkLst>
            <pc:docMk/>
            <pc:sldMk cId="2394148322" sldId="361"/>
            <ac:cxnSpMk id="44" creationId="{15416083-B7B9-4D91-9661-5A7FFFA0D70F}"/>
          </ac:cxnSpMkLst>
        </pc:cxnChg>
        <pc:cxnChg chg="mod">
          <ac:chgData name="Peter Thorpe (Staff)" userId="a7e1e93c-efb5-4600-9c72-d01a7d271166" providerId="ADAL" clId="{67BBDE73-50EC-F545-A1CC-DF842053E015}" dt="2023-02-10T11:55:49.759" v="298" actId="1035"/>
          <ac:cxnSpMkLst>
            <pc:docMk/>
            <pc:sldMk cId="2394148322" sldId="361"/>
            <ac:cxnSpMk id="45" creationId="{50DDEF52-6D67-4E91-8260-EBC14ACF4512}"/>
          </ac:cxnSpMkLst>
        </pc:cxnChg>
        <pc:cxnChg chg="mod">
          <ac:chgData name="Peter Thorpe (Staff)" userId="a7e1e93c-efb5-4600-9c72-d01a7d271166" providerId="ADAL" clId="{67BBDE73-50EC-F545-A1CC-DF842053E015}" dt="2023-02-10T11:55:49.759" v="298" actId="1035"/>
          <ac:cxnSpMkLst>
            <pc:docMk/>
            <pc:sldMk cId="2394148322" sldId="361"/>
            <ac:cxnSpMk id="46" creationId="{CB5C0A25-F606-4CE9-9597-37810CA56191}"/>
          </ac:cxnSpMkLst>
        </pc:cxnChg>
        <pc:cxnChg chg="mod">
          <ac:chgData name="Peter Thorpe (Staff)" userId="a7e1e93c-efb5-4600-9c72-d01a7d271166" providerId="ADAL" clId="{67BBDE73-50EC-F545-A1CC-DF842053E015}" dt="2023-02-10T11:55:49.759" v="298" actId="1035"/>
          <ac:cxnSpMkLst>
            <pc:docMk/>
            <pc:sldMk cId="2394148322" sldId="361"/>
            <ac:cxnSpMk id="47" creationId="{F3C469D3-C1CA-4B76-AD73-4851A97FAEDE}"/>
          </ac:cxnSpMkLst>
        </pc:cxnChg>
        <pc:cxnChg chg="mod">
          <ac:chgData name="Peter Thorpe (Staff)" userId="a7e1e93c-efb5-4600-9c72-d01a7d271166" providerId="ADAL" clId="{67BBDE73-50EC-F545-A1CC-DF842053E015}" dt="2023-02-10T11:55:49.759" v="298" actId="1035"/>
          <ac:cxnSpMkLst>
            <pc:docMk/>
            <pc:sldMk cId="2394148322" sldId="361"/>
            <ac:cxnSpMk id="48" creationId="{B6F896AE-178A-4579-8968-3D68EFCFB658}"/>
          </ac:cxnSpMkLst>
        </pc:cxnChg>
        <pc:cxnChg chg="mod">
          <ac:chgData name="Peter Thorpe (Staff)" userId="a7e1e93c-efb5-4600-9c72-d01a7d271166" providerId="ADAL" clId="{67BBDE73-50EC-F545-A1CC-DF842053E015}" dt="2023-02-10T11:55:49.759" v="298" actId="1035"/>
          <ac:cxnSpMkLst>
            <pc:docMk/>
            <pc:sldMk cId="2394148322" sldId="361"/>
            <ac:cxnSpMk id="49" creationId="{D5B2A2AA-C76E-4DD1-954E-538320B6B630}"/>
          </ac:cxnSpMkLst>
        </pc:cxnChg>
        <pc:cxnChg chg="mod">
          <ac:chgData name="Peter Thorpe (Staff)" userId="a7e1e93c-efb5-4600-9c72-d01a7d271166" providerId="ADAL" clId="{67BBDE73-50EC-F545-A1CC-DF842053E015}" dt="2023-02-10T11:55:49.759" v="298" actId="1035"/>
          <ac:cxnSpMkLst>
            <pc:docMk/>
            <pc:sldMk cId="2394148322" sldId="361"/>
            <ac:cxnSpMk id="50" creationId="{52420EB0-06BB-4CFB-B55C-7117D4E91BEA}"/>
          </ac:cxnSpMkLst>
        </pc:cxnChg>
        <pc:cxnChg chg="mod">
          <ac:chgData name="Peter Thorpe (Staff)" userId="a7e1e93c-efb5-4600-9c72-d01a7d271166" providerId="ADAL" clId="{67BBDE73-50EC-F545-A1CC-DF842053E015}" dt="2023-02-10T11:55:49.759" v="298" actId="1035"/>
          <ac:cxnSpMkLst>
            <pc:docMk/>
            <pc:sldMk cId="2394148322" sldId="361"/>
            <ac:cxnSpMk id="51" creationId="{54A3954B-66B0-4FA1-A560-BB90E292CADF}"/>
          </ac:cxnSpMkLst>
        </pc:cxnChg>
        <pc:cxnChg chg="mod">
          <ac:chgData name="Peter Thorpe (Staff)" userId="a7e1e93c-efb5-4600-9c72-d01a7d271166" providerId="ADAL" clId="{67BBDE73-50EC-F545-A1CC-DF842053E015}" dt="2023-02-10T11:55:49.759" v="298" actId="1035"/>
          <ac:cxnSpMkLst>
            <pc:docMk/>
            <pc:sldMk cId="2394148322" sldId="361"/>
            <ac:cxnSpMk id="52" creationId="{C9FD4C32-4D93-403E-A888-3164F255A7DB}"/>
          </ac:cxnSpMkLst>
        </pc:cxnChg>
        <pc:cxnChg chg="mod">
          <ac:chgData name="Peter Thorpe (Staff)" userId="a7e1e93c-efb5-4600-9c72-d01a7d271166" providerId="ADAL" clId="{67BBDE73-50EC-F545-A1CC-DF842053E015}" dt="2023-02-10T11:55:49.759" v="298" actId="1035"/>
          <ac:cxnSpMkLst>
            <pc:docMk/>
            <pc:sldMk cId="2394148322" sldId="361"/>
            <ac:cxnSpMk id="53" creationId="{AFA286A2-2039-45F4-B021-D095215EDCFE}"/>
          </ac:cxnSpMkLst>
        </pc:cxnChg>
        <pc:cxnChg chg="mod">
          <ac:chgData name="Peter Thorpe (Staff)" userId="a7e1e93c-efb5-4600-9c72-d01a7d271166" providerId="ADAL" clId="{67BBDE73-50EC-F545-A1CC-DF842053E015}" dt="2023-02-10T11:55:49.759" v="298" actId="1035"/>
          <ac:cxnSpMkLst>
            <pc:docMk/>
            <pc:sldMk cId="2394148322" sldId="361"/>
            <ac:cxnSpMk id="54" creationId="{D7586EF7-70E3-4FF2-857A-CE1C33E9ED01}"/>
          </ac:cxnSpMkLst>
        </pc:cxnChg>
        <pc:cxnChg chg="mod">
          <ac:chgData name="Peter Thorpe (Staff)" userId="a7e1e93c-efb5-4600-9c72-d01a7d271166" providerId="ADAL" clId="{67BBDE73-50EC-F545-A1CC-DF842053E015}" dt="2023-02-10T11:55:49.759" v="298" actId="1035"/>
          <ac:cxnSpMkLst>
            <pc:docMk/>
            <pc:sldMk cId="2394148322" sldId="361"/>
            <ac:cxnSpMk id="55" creationId="{0A6B52A9-69CA-4D27-829E-BF2DCEAFF3C8}"/>
          </ac:cxnSpMkLst>
        </pc:cxnChg>
        <pc:cxnChg chg="mod">
          <ac:chgData name="Peter Thorpe (Staff)" userId="a7e1e93c-efb5-4600-9c72-d01a7d271166" providerId="ADAL" clId="{67BBDE73-50EC-F545-A1CC-DF842053E015}" dt="2023-02-10T11:55:49.759" v="298" actId="1035"/>
          <ac:cxnSpMkLst>
            <pc:docMk/>
            <pc:sldMk cId="2394148322" sldId="361"/>
            <ac:cxnSpMk id="56" creationId="{B4DBF340-8DF2-417C-A8DF-3B2779FA4A74}"/>
          </ac:cxnSpMkLst>
        </pc:cxnChg>
        <pc:cxnChg chg="mod">
          <ac:chgData name="Peter Thorpe (Staff)" userId="a7e1e93c-efb5-4600-9c72-d01a7d271166" providerId="ADAL" clId="{67BBDE73-50EC-F545-A1CC-DF842053E015}" dt="2023-02-10T11:55:49.759" v="298" actId="1035"/>
          <ac:cxnSpMkLst>
            <pc:docMk/>
            <pc:sldMk cId="2394148322" sldId="361"/>
            <ac:cxnSpMk id="57" creationId="{B0E50A90-790F-4C35-917F-07459A9DF05F}"/>
          </ac:cxnSpMkLst>
        </pc:cxnChg>
        <pc:cxnChg chg="mod">
          <ac:chgData name="Peter Thorpe (Staff)" userId="a7e1e93c-efb5-4600-9c72-d01a7d271166" providerId="ADAL" clId="{67BBDE73-50EC-F545-A1CC-DF842053E015}" dt="2023-02-10T11:55:49.759" v="298" actId="1035"/>
          <ac:cxnSpMkLst>
            <pc:docMk/>
            <pc:sldMk cId="2394148322" sldId="361"/>
            <ac:cxnSpMk id="58" creationId="{8DC0C108-49C4-4913-B94C-096A79E9256C}"/>
          </ac:cxnSpMkLst>
        </pc:cxnChg>
        <pc:cxnChg chg="mod">
          <ac:chgData name="Peter Thorpe (Staff)" userId="a7e1e93c-efb5-4600-9c72-d01a7d271166" providerId="ADAL" clId="{67BBDE73-50EC-F545-A1CC-DF842053E015}" dt="2023-02-10T11:55:49.759" v="298" actId="1035"/>
          <ac:cxnSpMkLst>
            <pc:docMk/>
            <pc:sldMk cId="2394148322" sldId="361"/>
            <ac:cxnSpMk id="59" creationId="{C2EA7C63-EB00-4263-A99B-E90E8DE05471}"/>
          </ac:cxnSpMkLst>
        </pc:cxnChg>
        <pc:cxnChg chg="mod">
          <ac:chgData name="Peter Thorpe (Staff)" userId="a7e1e93c-efb5-4600-9c72-d01a7d271166" providerId="ADAL" clId="{67BBDE73-50EC-F545-A1CC-DF842053E015}" dt="2023-02-10T11:55:49.759" v="298" actId="1035"/>
          <ac:cxnSpMkLst>
            <pc:docMk/>
            <pc:sldMk cId="2394148322" sldId="361"/>
            <ac:cxnSpMk id="60" creationId="{8D210BFB-03DB-4EE6-B390-918D77280CBF}"/>
          </ac:cxnSpMkLst>
        </pc:cxnChg>
        <pc:cxnChg chg="mod">
          <ac:chgData name="Peter Thorpe (Staff)" userId="a7e1e93c-efb5-4600-9c72-d01a7d271166" providerId="ADAL" clId="{67BBDE73-50EC-F545-A1CC-DF842053E015}" dt="2023-02-10T11:55:49.759" v="298" actId="1035"/>
          <ac:cxnSpMkLst>
            <pc:docMk/>
            <pc:sldMk cId="2394148322" sldId="361"/>
            <ac:cxnSpMk id="61" creationId="{90D5ED12-54B8-4382-B5A4-F6055B1D8376}"/>
          </ac:cxnSpMkLst>
        </pc:cxnChg>
        <pc:cxnChg chg="mod">
          <ac:chgData name="Peter Thorpe (Staff)" userId="a7e1e93c-efb5-4600-9c72-d01a7d271166" providerId="ADAL" clId="{67BBDE73-50EC-F545-A1CC-DF842053E015}" dt="2023-02-10T11:55:49.759" v="298" actId="1035"/>
          <ac:cxnSpMkLst>
            <pc:docMk/>
            <pc:sldMk cId="2394148322" sldId="361"/>
            <ac:cxnSpMk id="62" creationId="{36E37993-285D-4B2E-ABF4-16392BD623DE}"/>
          </ac:cxnSpMkLst>
        </pc:cxnChg>
        <pc:cxnChg chg="mod">
          <ac:chgData name="Peter Thorpe (Staff)" userId="a7e1e93c-efb5-4600-9c72-d01a7d271166" providerId="ADAL" clId="{67BBDE73-50EC-F545-A1CC-DF842053E015}" dt="2023-02-10T11:55:49.759" v="298" actId="1035"/>
          <ac:cxnSpMkLst>
            <pc:docMk/>
            <pc:sldMk cId="2394148322" sldId="361"/>
            <ac:cxnSpMk id="63" creationId="{61D93D6A-CF90-4E0C-858B-F1A5F2F17599}"/>
          </ac:cxnSpMkLst>
        </pc:cxnChg>
        <pc:cxnChg chg="mod">
          <ac:chgData name="Peter Thorpe (Staff)" userId="a7e1e93c-efb5-4600-9c72-d01a7d271166" providerId="ADAL" clId="{67BBDE73-50EC-F545-A1CC-DF842053E015}" dt="2023-02-10T11:55:49.759" v="298" actId="1035"/>
          <ac:cxnSpMkLst>
            <pc:docMk/>
            <pc:sldMk cId="2394148322" sldId="361"/>
            <ac:cxnSpMk id="64" creationId="{82C1BBAB-EF09-496A-91B8-38C599239300}"/>
          </ac:cxnSpMkLst>
        </pc:cxnChg>
        <pc:cxnChg chg="mod">
          <ac:chgData name="Peter Thorpe (Staff)" userId="a7e1e93c-efb5-4600-9c72-d01a7d271166" providerId="ADAL" clId="{67BBDE73-50EC-F545-A1CC-DF842053E015}" dt="2023-02-10T11:55:49.759" v="298" actId="1035"/>
          <ac:cxnSpMkLst>
            <pc:docMk/>
            <pc:sldMk cId="2394148322" sldId="361"/>
            <ac:cxnSpMk id="65" creationId="{F02E28BF-BA54-4596-ADC5-B0BF4D070EE2}"/>
          </ac:cxnSpMkLst>
        </pc:cxnChg>
        <pc:cxnChg chg="mod">
          <ac:chgData name="Peter Thorpe (Staff)" userId="a7e1e93c-efb5-4600-9c72-d01a7d271166" providerId="ADAL" clId="{67BBDE73-50EC-F545-A1CC-DF842053E015}" dt="2023-02-10T11:55:49.759" v="298" actId="1035"/>
          <ac:cxnSpMkLst>
            <pc:docMk/>
            <pc:sldMk cId="2394148322" sldId="361"/>
            <ac:cxnSpMk id="66" creationId="{56D8BCD0-3492-450D-BCAD-98C5B62F572F}"/>
          </ac:cxnSpMkLst>
        </pc:cxnChg>
        <pc:cxnChg chg="mod">
          <ac:chgData name="Peter Thorpe (Staff)" userId="a7e1e93c-efb5-4600-9c72-d01a7d271166" providerId="ADAL" clId="{67BBDE73-50EC-F545-A1CC-DF842053E015}" dt="2023-02-10T11:55:49.759" v="298" actId="1035"/>
          <ac:cxnSpMkLst>
            <pc:docMk/>
            <pc:sldMk cId="2394148322" sldId="361"/>
            <ac:cxnSpMk id="67" creationId="{FF63F278-7C3D-460E-A304-551F64B8DE0F}"/>
          </ac:cxnSpMkLst>
        </pc:cxnChg>
        <pc:cxnChg chg="mod">
          <ac:chgData name="Peter Thorpe (Staff)" userId="a7e1e93c-efb5-4600-9c72-d01a7d271166" providerId="ADAL" clId="{67BBDE73-50EC-F545-A1CC-DF842053E015}" dt="2023-02-10T11:55:49.759" v="298" actId="1035"/>
          <ac:cxnSpMkLst>
            <pc:docMk/>
            <pc:sldMk cId="2394148322" sldId="361"/>
            <ac:cxnSpMk id="68" creationId="{E90EC3E0-24C2-4CFE-B09B-D7D03A5089E3}"/>
          </ac:cxnSpMkLst>
        </pc:cxnChg>
        <pc:cxnChg chg="mod">
          <ac:chgData name="Peter Thorpe (Staff)" userId="a7e1e93c-efb5-4600-9c72-d01a7d271166" providerId="ADAL" clId="{67BBDE73-50EC-F545-A1CC-DF842053E015}" dt="2023-02-10T11:55:49.759" v="298" actId="1035"/>
          <ac:cxnSpMkLst>
            <pc:docMk/>
            <pc:sldMk cId="2394148322" sldId="361"/>
            <ac:cxnSpMk id="69" creationId="{3F12D08E-3BB2-4B96-9180-F6FF76416DB3}"/>
          </ac:cxnSpMkLst>
        </pc:cxnChg>
        <pc:cxnChg chg="mod">
          <ac:chgData name="Peter Thorpe (Staff)" userId="a7e1e93c-efb5-4600-9c72-d01a7d271166" providerId="ADAL" clId="{67BBDE73-50EC-F545-A1CC-DF842053E015}" dt="2023-02-10T11:55:49.759" v="298" actId="1035"/>
          <ac:cxnSpMkLst>
            <pc:docMk/>
            <pc:sldMk cId="2394148322" sldId="361"/>
            <ac:cxnSpMk id="70" creationId="{3C2583F7-8C15-482B-B2C4-AD8FDDF9C09C}"/>
          </ac:cxnSpMkLst>
        </pc:cxnChg>
        <pc:cxnChg chg="add del mod">
          <ac:chgData name="Peter Thorpe (Staff)" userId="a7e1e93c-efb5-4600-9c72-d01a7d271166" providerId="ADAL" clId="{67BBDE73-50EC-F545-A1CC-DF842053E015}" dt="2023-02-10T11:55:58.262" v="300"/>
          <ac:cxnSpMkLst>
            <pc:docMk/>
            <pc:sldMk cId="2394148322" sldId="361"/>
            <ac:cxnSpMk id="72" creationId="{382BAD2F-4E6C-FAEF-48CD-2BCDB285004C}"/>
          </ac:cxnSpMkLst>
        </pc:cxnChg>
        <pc:cxnChg chg="add del mod">
          <ac:chgData name="Peter Thorpe (Staff)" userId="a7e1e93c-efb5-4600-9c72-d01a7d271166" providerId="ADAL" clId="{67BBDE73-50EC-F545-A1CC-DF842053E015}" dt="2023-02-10T11:55:58.262" v="300"/>
          <ac:cxnSpMkLst>
            <pc:docMk/>
            <pc:sldMk cId="2394148322" sldId="361"/>
            <ac:cxnSpMk id="73" creationId="{031FE8A3-6386-E4E0-789B-2EBC53908833}"/>
          </ac:cxnSpMkLst>
        </pc:cxnChg>
        <pc:cxnChg chg="mod">
          <ac:chgData name="Peter Thorpe (Staff)" userId="a7e1e93c-efb5-4600-9c72-d01a7d271166" providerId="ADAL" clId="{67BBDE73-50EC-F545-A1CC-DF842053E015}" dt="2023-02-10T11:55:49.759" v="298" actId="1035"/>
          <ac:cxnSpMkLst>
            <pc:docMk/>
            <pc:sldMk cId="2394148322" sldId="361"/>
            <ac:cxnSpMk id="77" creationId="{A5A66210-5450-4041-ADE0-FD2DA24E98B6}"/>
          </ac:cxnSpMkLst>
        </pc:cxnChg>
        <pc:cxnChg chg="del mod">
          <ac:chgData name="Peter Thorpe (Staff)" userId="a7e1e93c-efb5-4600-9c72-d01a7d271166" providerId="ADAL" clId="{67BBDE73-50EC-F545-A1CC-DF842053E015}" dt="2023-02-10T11:57:22.245" v="315" actId="478"/>
          <ac:cxnSpMkLst>
            <pc:docMk/>
            <pc:sldMk cId="2394148322" sldId="361"/>
            <ac:cxnSpMk id="79" creationId="{9C57446F-98E2-4621-9F62-836081BC5871}"/>
          </ac:cxnSpMkLst>
        </pc:cxnChg>
        <pc:cxnChg chg="add del mod">
          <ac:chgData name="Peter Thorpe (Staff)" userId="a7e1e93c-efb5-4600-9c72-d01a7d271166" providerId="ADAL" clId="{67BBDE73-50EC-F545-A1CC-DF842053E015}" dt="2023-02-10T11:55:58.262" v="300"/>
          <ac:cxnSpMkLst>
            <pc:docMk/>
            <pc:sldMk cId="2394148322" sldId="361"/>
            <ac:cxnSpMk id="80" creationId="{AFDCDCCA-A3DC-212E-2964-F7AFBE8281AB}"/>
          </ac:cxnSpMkLst>
        </pc:cxnChg>
        <pc:cxnChg chg="del mod">
          <ac:chgData name="Peter Thorpe (Staff)" userId="a7e1e93c-efb5-4600-9c72-d01a7d271166" providerId="ADAL" clId="{67BBDE73-50EC-F545-A1CC-DF842053E015}" dt="2023-02-10T11:57:24.954" v="316" actId="478"/>
          <ac:cxnSpMkLst>
            <pc:docMk/>
            <pc:sldMk cId="2394148322" sldId="361"/>
            <ac:cxnSpMk id="81" creationId="{362E1A28-5398-4CAA-937D-3FAF6B61CBC3}"/>
          </ac:cxnSpMkLst>
        </pc:cxnChg>
        <pc:cxnChg chg="add del mod">
          <ac:chgData name="Peter Thorpe (Staff)" userId="a7e1e93c-efb5-4600-9c72-d01a7d271166" providerId="ADAL" clId="{67BBDE73-50EC-F545-A1CC-DF842053E015}" dt="2023-02-10T11:55:58.262" v="300"/>
          <ac:cxnSpMkLst>
            <pc:docMk/>
            <pc:sldMk cId="2394148322" sldId="361"/>
            <ac:cxnSpMk id="82" creationId="{8F9E9663-671B-AED5-7F2C-F3B74A20CF2F}"/>
          </ac:cxnSpMkLst>
        </pc:cxnChg>
        <pc:cxnChg chg="add del mod">
          <ac:chgData name="Peter Thorpe (Staff)" userId="a7e1e93c-efb5-4600-9c72-d01a7d271166" providerId="ADAL" clId="{67BBDE73-50EC-F545-A1CC-DF842053E015}" dt="2023-02-10T11:55:58.262" v="300"/>
          <ac:cxnSpMkLst>
            <pc:docMk/>
            <pc:sldMk cId="2394148322" sldId="361"/>
            <ac:cxnSpMk id="83" creationId="{FD3A81E6-62C5-F7B3-6D47-7812640C555B}"/>
          </ac:cxnSpMkLst>
        </pc:cxnChg>
        <pc:cxnChg chg="add del mod">
          <ac:chgData name="Peter Thorpe (Staff)" userId="a7e1e93c-efb5-4600-9c72-d01a7d271166" providerId="ADAL" clId="{67BBDE73-50EC-F545-A1CC-DF842053E015}" dt="2023-02-10T11:55:58.262" v="300"/>
          <ac:cxnSpMkLst>
            <pc:docMk/>
            <pc:sldMk cId="2394148322" sldId="361"/>
            <ac:cxnSpMk id="84" creationId="{B2C239C3-FA10-A942-945A-24C3925A7EDC}"/>
          </ac:cxnSpMkLst>
        </pc:cxnChg>
        <pc:cxnChg chg="add del mod">
          <ac:chgData name="Peter Thorpe (Staff)" userId="a7e1e93c-efb5-4600-9c72-d01a7d271166" providerId="ADAL" clId="{67BBDE73-50EC-F545-A1CC-DF842053E015}" dt="2023-02-10T11:55:58.262" v="300"/>
          <ac:cxnSpMkLst>
            <pc:docMk/>
            <pc:sldMk cId="2394148322" sldId="361"/>
            <ac:cxnSpMk id="85" creationId="{37A7A74D-97FA-DCAB-E372-EA8089CC3135}"/>
          </ac:cxnSpMkLst>
        </pc:cxnChg>
        <pc:cxnChg chg="add del mod">
          <ac:chgData name="Peter Thorpe (Staff)" userId="a7e1e93c-efb5-4600-9c72-d01a7d271166" providerId="ADAL" clId="{67BBDE73-50EC-F545-A1CC-DF842053E015}" dt="2023-02-10T11:55:58.262" v="300"/>
          <ac:cxnSpMkLst>
            <pc:docMk/>
            <pc:sldMk cId="2394148322" sldId="361"/>
            <ac:cxnSpMk id="86" creationId="{CA380CB8-E7AB-CF2D-7C53-B1C11C51761C}"/>
          </ac:cxnSpMkLst>
        </pc:cxnChg>
        <pc:cxnChg chg="add del mod">
          <ac:chgData name="Peter Thorpe (Staff)" userId="a7e1e93c-efb5-4600-9c72-d01a7d271166" providerId="ADAL" clId="{67BBDE73-50EC-F545-A1CC-DF842053E015}" dt="2023-02-10T11:55:58.262" v="300"/>
          <ac:cxnSpMkLst>
            <pc:docMk/>
            <pc:sldMk cId="2394148322" sldId="361"/>
            <ac:cxnSpMk id="87" creationId="{C725F84A-0798-E606-A5A1-418134A5D6C4}"/>
          </ac:cxnSpMkLst>
        </pc:cxnChg>
        <pc:cxnChg chg="add del mod">
          <ac:chgData name="Peter Thorpe (Staff)" userId="a7e1e93c-efb5-4600-9c72-d01a7d271166" providerId="ADAL" clId="{67BBDE73-50EC-F545-A1CC-DF842053E015}" dt="2023-02-10T11:55:58.262" v="300"/>
          <ac:cxnSpMkLst>
            <pc:docMk/>
            <pc:sldMk cId="2394148322" sldId="361"/>
            <ac:cxnSpMk id="88" creationId="{290DC082-2F42-285F-5957-A2493799E650}"/>
          </ac:cxnSpMkLst>
        </pc:cxnChg>
        <pc:cxnChg chg="add del mod">
          <ac:chgData name="Peter Thorpe (Staff)" userId="a7e1e93c-efb5-4600-9c72-d01a7d271166" providerId="ADAL" clId="{67BBDE73-50EC-F545-A1CC-DF842053E015}" dt="2023-02-10T11:55:58.262" v="300"/>
          <ac:cxnSpMkLst>
            <pc:docMk/>
            <pc:sldMk cId="2394148322" sldId="361"/>
            <ac:cxnSpMk id="89" creationId="{046A010A-C0B8-E3D1-C12F-2DCFC3401A4A}"/>
          </ac:cxnSpMkLst>
        </pc:cxnChg>
        <pc:cxnChg chg="add del mod">
          <ac:chgData name="Peter Thorpe (Staff)" userId="a7e1e93c-efb5-4600-9c72-d01a7d271166" providerId="ADAL" clId="{67BBDE73-50EC-F545-A1CC-DF842053E015}" dt="2023-02-10T11:55:58.262" v="300"/>
          <ac:cxnSpMkLst>
            <pc:docMk/>
            <pc:sldMk cId="2394148322" sldId="361"/>
            <ac:cxnSpMk id="90" creationId="{C01CFCA8-9896-F180-706A-D14F9D3C6F4A}"/>
          </ac:cxnSpMkLst>
        </pc:cxnChg>
        <pc:cxnChg chg="add del mod">
          <ac:chgData name="Peter Thorpe (Staff)" userId="a7e1e93c-efb5-4600-9c72-d01a7d271166" providerId="ADAL" clId="{67BBDE73-50EC-F545-A1CC-DF842053E015}" dt="2023-02-10T11:55:58.262" v="300"/>
          <ac:cxnSpMkLst>
            <pc:docMk/>
            <pc:sldMk cId="2394148322" sldId="361"/>
            <ac:cxnSpMk id="91" creationId="{50D383AA-6B80-B6E1-6BDA-859F6828E05B}"/>
          </ac:cxnSpMkLst>
        </pc:cxnChg>
        <pc:cxnChg chg="add del mod">
          <ac:chgData name="Peter Thorpe (Staff)" userId="a7e1e93c-efb5-4600-9c72-d01a7d271166" providerId="ADAL" clId="{67BBDE73-50EC-F545-A1CC-DF842053E015}" dt="2023-02-10T11:55:58.262" v="300"/>
          <ac:cxnSpMkLst>
            <pc:docMk/>
            <pc:sldMk cId="2394148322" sldId="361"/>
            <ac:cxnSpMk id="92" creationId="{E96C4A25-488F-1277-6D96-60C0F92B9FB8}"/>
          </ac:cxnSpMkLst>
        </pc:cxnChg>
        <pc:cxnChg chg="add del mod">
          <ac:chgData name="Peter Thorpe (Staff)" userId="a7e1e93c-efb5-4600-9c72-d01a7d271166" providerId="ADAL" clId="{67BBDE73-50EC-F545-A1CC-DF842053E015}" dt="2023-02-10T11:55:58.262" v="300"/>
          <ac:cxnSpMkLst>
            <pc:docMk/>
            <pc:sldMk cId="2394148322" sldId="361"/>
            <ac:cxnSpMk id="93" creationId="{F878BA10-1E6F-15DE-C529-74749651315E}"/>
          </ac:cxnSpMkLst>
        </pc:cxnChg>
        <pc:cxnChg chg="add del mod">
          <ac:chgData name="Peter Thorpe (Staff)" userId="a7e1e93c-efb5-4600-9c72-d01a7d271166" providerId="ADAL" clId="{67BBDE73-50EC-F545-A1CC-DF842053E015}" dt="2023-02-10T11:55:58.262" v="300"/>
          <ac:cxnSpMkLst>
            <pc:docMk/>
            <pc:sldMk cId="2394148322" sldId="361"/>
            <ac:cxnSpMk id="94" creationId="{33486959-9C8B-024F-92CF-A045204C11D5}"/>
          </ac:cxnSpMkLst>
        </pc:cxnChg>
        <pc:cxnChg chg="add del mod">
          <ac:chgData name="Peter Thorpe (Staff)" userId="a7e1e93c-efb5-4600-9c72-d01a7d271166" providerId="ADAL" clId="{67BBDE73-50EC-F545-A1CC-DF842053E015}" dt="2023-02-10T11:55:58.262" v="300"/>
          <ac:cxnSpMkLst>
            <pc:docMk/>
            <pc:sldMk cId="2394148322" sldId="361"/>
            <ac:cxnSpMk id="95" creationId="{94633FC1-C0E7-095B-D722-71D2F0933FEC}"/>
          </ac:cxnSpMkLst>
        </pc:cxnChg>
        <pc:cxnChg chg="add del mod">
          <ac:chgData name="Peter Thorpe (Staff)" userId="a7e1e93c-efb5-4600-9c72-d01a7d271166" providerId="ADAL" clId="{67BBDE73-50EC-F545-A1CC-DF842053E015}" dt="2023-02-10T11:55:58.262" v="300"/>
          <ac:cxnSpMkLst>
            <pc:docMk/>
            <pc:sldMk cId="2394148322" sldId="361"/>
            <ac:cxnSpMk id="96" creationId="{85C300D6-F8EA-49F5-B752-39390EB013D1}"/>
          </ac:cxnSpMkLst>
        </pc:cxnChg>
        <pc:cxnChg chg="add del mod">
          <ac:chgData name="Peter Thorpe (Staff)" userId="a7e1e93c-efb5-4600-9c72-d01a7d271166" providerId="ADAL" clId="{67BBDE73-50EC-F545-A1CC-DF842053E015}" dt="2023-02-10T11:55:58.262" v="300"/>
          <ac:cxnSpMkLst>
            <pc:docMk/>
            <pc:sldMk cId="2394148322" sldId="361"/>
            <ac:cxnSpMk id="97" creationId="{6EAC2517-C82D-1214-BF38-DC5755163F3F}"/>
          </ac:cxnSpMkLst>
        </pc:cxnChg>
        <pc:cxnChg chg="add del mod">
          <ac:chgData name="Peter Thorpe (Staff)" userId="a7e1e93c-efb5-4600-9c72-d01a7d271166" providerId="ADAL" clId="{67BBDE73-50EC-F545-A1CC-DF842053E015}" dt="2023-02-10T11:55:58.262" v="300"/>
          <ac:cxnSpMkLst>
            <pc:docMk/>
            <pc:sldMk cId="2394148322" sldId="361"/>
            <ac:cxnSpMk id="98" creationId="{E58EF3D8-4904-D82D-05E9-637512FD2756}"/>
          </ac:cxnSpMkLst>
        </pc:cxnChg>
        <pc:cxnChg chg="add del mod">
          <ac:chgData name="Peter Thorpe (Staff)" userId="a7e1e93c-efb5-4600-9c72-d01a7d271166" providerId="ADAL" clId="{67BBDE73-50EC-F545-A1CC-DF842053E015}" dt="2023-02-10T11:55:58.262" v="300"/>
          <ac:cxnSpMkLst>
            <pc:docMk/>
            <pc:sldMk cId="2394148322" sldId="361"/>
            <ac:cxnSpMk id="99" creationId="{A472ED1F-1650-CDED-86AF-7AFC09AA5715}"/>
          </ac:cxnSpMkLst>
        </pc:cxnChg>
        <pc:cxnChg chg="add del mod">
          <ac:chgData name="Peter Thorpe (Staff)" userId="a7e1e93c-efb5-4600-9c72-d01a7d271166" providerId="ADAL" clId="{67BBDE73-50EC-F545-A1CC-DF842053E015}" dt="2023-02-10T11:55:58.262" v="300"/>
          <ac:cxnSpMkLst>
            <pc:docMk/>
            <pc:sldMk cId="2394148322" sldId="361"/>
            <ac:cxnSpMk id="100" creationId="{79CEA680-E86F-EBBC-0A2D-642310150A03}"/>
          </ac:cxnSpMkLst>
        </pc:cxnChg>
        <pc:cxnChg chg="add del mod">
          <ac:chgData name="Peter Thorpe (Staff)" userId="a7e1e93c-efb5-4600-9c72-d01a7d271166" providerId="ADAL" clId="{67BBDE73-50EC-F545-A1CC-DF842053E015}" dt="2023-02-10T11:55:58.262" v="300"/>
          <ac:cxnSpMkLst>
            <pc:docMk/>
            <pc:sldMk cId="2394148322" sldId="361"/>
            <ac:cxnSpMk id="101" creationId="{1569C6A2-78C2-3DBA-6959-DD3A11FDDE58}"/>
          </ac:cxnSpMkLst>
        </pc:cxnChg>
        <pc:cxnChg chg="add del mod">
          <ac:chgData name="Peter Thorpe (Staff)" userId="a7e1e93c-efb5-4600-9c72-d01a7d271166" providerId="ADAL" clId="{67BBDE73-50EC-F545-A1CC-DF842053E015}" dt="2023-02-10T11:55:58.262" v="300"/>
          <ac:cxnSpMkLst>
            <pc:docMk/>
            <pc:sldMk cId="2394148322" sldId="361"/>
            <ac:cxnSpMk id="102" creationId="{1F3E23CD-CBF4-29F8-1AFF-5F0E8D401688}"/>
          </ac:cxnSpMkLst>
        </pc:cxnChg>
        <pc:cxnChg chg="add del mod">
          <ac:chgData name="Peter Thorpe (Staff)" userId="a7e1e93c-efb5-4600-9c72-d01a7d271166" providerId="ADAL" clId="{67BBDE73-50EC-F545-A1CC-DF842053E015}" dt="2023-02-10T11:55:58.262" v="300"/>
          <ac:cxnSpMkLst>
            <pc:docMk/>
            <pc:sldMk cId="2394148322" sldId="361"/>
            <ac:cxnSpMk id="103" creationId="{3DBA1561-740E-62B0-D646-E18AC08B742D}"/>
          </ac:cxnSpMkLst>
        </pc:cxnChg>
        <pc:cxnChg chg="add del mod">
          <ac:chgData name="Peter Thorpe (Staff)" userId="a7e1e93c-efb5-4600-9c72-d01a7d271166" providerId="ADAL" clId="{67BBDE73-50EC-F545-A1CC-DF842053E015}" dt="2023-02-10T11:55:58.262" v="300"/>
          <ac:cxnSpMkLst>
            <pc:docMk/>
            <pc:sldMk cId="2394148322" sldId="361"/>
            <ac:cxnSpMk id="104" creationId="{A566F255-8391-194D-AF7D-EF361A67202D}"/>
          </ac:cxnSpMkLst>
        </pc:cxnChg>
        <pc:cxnChg chg="add del mod">
          <ac:chgData name="Peter Thorpe (Staff)" userId="a7e1e93c-efb5-4600-9c72-d01a7d271166" providerId="ADAL" clId="{67BBDE73-50EC-F545-A1CC-DF842053E015}" dt="2023-02-10T11:55:58.262" v="300"/>
          <ac:cxnSpMkLst>
            <pc:docMk/>
            <pc:sldMk cId="2394148322" sldId="361"/>
            <ac:cxnSpMk id="105" creationId="{CF6159CF-C84E-B389-FEC3-12F1B0AFA895}"/>
          </ac:cxnSpMkLst>
        </pc:cxnChg>
        <pc:cxnChg chg="add del mod">
          <ac:chgData name="Peter Thorpe (Staff)" userId="a7e1e93c-efb5-4600-9c72-d01a7d271166" providerId="ADAL" clId="{67BBDE73-50EC-F545-A1CC-DF842053E015}" dt="2023-02-10T11:55:58.262" v="300"/>
          <ac:cxnSpMkLst>
            <pc:docMk/>
            <pc:sldMk cId="2394148322" sldId="361"/>
            <ac:cxnSpMk id="106" creationId="{682C2142-5D58-484A-E8C0-B80478D0B317}"/>
          </ac:cxnSpMkLst>
        </pc:cxnChg>
        <pc:cxnChg chg="add del mod">
          <ac:chgData name="Peter Thorpe (Staff)" userId="a7e1e93c-efb5-4600-9c72-d01a7d271166" providerId="ADAL" clId="{67BBDE73-50EC-F545-A1CC-DF842053E015}" dt="2023-02-10T11:55:58.262" v="300"/>
          <ac:cxnSpMkLst>
            <pc:docMk/>
            <pc:sldMk cId="2394148322" sldId="361"/>
            <ac:cxnSpMk id="107" creationId="{8D029AB2-7219-576E-D223-C4AC174D9145}"/>
          </ac:cxnSpMkLst>
        </pc:cxnChg>
        <pc:cxnChg chg="add del mod">
          <ac:chgData name="Peter Thorpe (Staff)" userId="a7e1e93c-efb5-4600-9c72-d01a7d271166" providerId="ADAL" clId="{67BBDE73-50EC-F545-A1CC-DF842053E015}" dt="2023-02-10T11:55:58.262" v="300"/>
          <ac:cxnSpMkLst>
            <pc:docMk/>
            <pc:sldMk cId="2394148322" sldId="361"/>
            <ac:cxnSpMk id="108" creationId="{114F00CB-C596-849C-91BF-544DF8A0B5C8}"/>
          </ac:cxnSpMkLst>
        </pc:cxnChg>
        <pc:cxnChg chg="add del mod">
          <ac:chgData name="Peter Thorpe (Staff)" userId="a7e1e93c-efb5-4600-9c72-d01a7d271166" providerId="ADAL" clId="{67BBDE73-50EC-F545-A1CC-DF842053E015}" dt="2023-02-10T11:55:58.262" v="300"/>
          <ac:cxnSpMkLst>
            <pc:docMk/>
            <pc:sldMk cId="2394148322" sldId="361"/>
            <ac:cxnSpMk id="109" creationId="{4BE4FDCF-16FE-E896-7B05-F6AF8F1C028B}"/>
          </ac:cxnSpMkLst>
        </pc:cxnChg>
        <pc:cxnChg chg="add del mod">
          <ac:chgData name="Peter Thorpe (Staff)" userId="a7e1e93c-efb5-4600-9c72-d01a7d271166" providerId="ADAL" clId="{67BBDE73-50EC-F545-A1CC-DF842053E015}" dt="2023-02-10T11:55:58.262" v="300"/>
          <ac:cxnSpMkLst>
            <pc:docMk/>
            <pc:sldMk cId="2394148322" sldId="361"/>
            <ac:cxnSpMk id="110" creationId="{E3AFDFE7-ED8A-006C-7B97-6D969DF7EAE4}"/>
          </ac:cxnSpMkLst>
        </pc:cxnChg>
        <pc:cxnChg chg="add del mod">
          <ac:chgData name="Peter Thorpe (Staff)" userId="a7e1e93c-efb5-4600-9c72-d01a7d271166" providerId="ADAL" clId="{67BBDE73-50EC-F545-A1CC-DF842053E015}" dt="2023-02-10T11:55:58.262" v="300"/>
          <ac:cxnSpMkLst>
            <pc:docMk/>
            <pc:sldMk cId="2394148322" sldId="361"/>
            <ac:cxnSpMk id="111" creationId="{60BFFCC1-CAAF-7078-35FD-FF34F58A0B46}"/>
          </ac:cxnSpMkLst>
        </pc:cxnChg>
        <pc:cxnChg chg="add del mod">
          <ac:chgData name="Peter Thorpe (Staff)" userId="a7e1e93c-efb5-4600-9c72-d01a7d271166" providerId="ADAL" clId="{67BBDE73-50EC-F545-A1CC-DF842053E015}" dt="2023-02-10T11:55:58.262" v="300"/>
          <ac:cxnSpMkLst>
            <pc:docMk/>
            <pc:sldMk cId="2394148322" sldId="361"/>
            <ac:cxnSpMk id="112" creationId="{B0E4EC49-D5B5-46AA-102F-CF66707A7F6D}"/>
          </ac:cxnSpMkLst>
        </pc:cxnChg>
        <pc:cxnChg chg="add del mod">
          <ac:chgData name="Peter Thorpe (Staff)" userId="a7e1e93c-efb5-4600-9c72-d01a7d271166" providerId="ADAL" clId="{67BBDE73-50EC-F545-A1CC-DF842053E015}" dt="2023-02-10T11:55:58.262" v="300"/>
          <ac:cxnSpMkLst>
            <pc:docMk/>
            <pc:sldMk cId="2394148322" sldId="361"/>
            <ac:cxnSpMk id="113" creationId="{88D132F5-C8CF-2C38-89E8-25ACBE1EA54B}"/>
          </ac:cxnSpMkLst>
        </pc:cxnChg>
        <pc:cxnChg chg="add del mod">
          <ac:chgData name="Peter Thorpe (Staff)" userId="a7e1e93c-efb5-4600-9c72-d01a7d271166" providerId="ADAL" clId="{67BBDE73-50EC-F545-A1CC-DF842053E015}" dt="2023-02-10T11:55:58.262" v="300"/>
          <ac:cxnSpMkLst>
            <pc:docMk/>
            <pc:sldMk cId="2394148322" sldId="361"/>
            <ac:cxnSpMk id="114" creationId="{A7EFF7B7-ABB7-E7C4-6200-4CBE47EB3389}"/>
          </ac:cxnSpMkLst>
        </pc:cxnChg>
        <pc:cxnChg chg="add del mod">
          <ac:chgData name="Peter Thorpe (Staff)" userId="a7e1e93c-efb5-4600-9c72-d01a7d271166" providerId="ADAL" clId="{67BBDE73-50EC-F545-A1CC-DF842053E015}" dt="2023-02-10T11:55:58.262" v="300"/>
          <ac:cxnSpMkLst>
            <pc:docMk/>
            <pc:sldMk cId="2394148322" sldId="361"/>
            <ac:cxnSpMk id="115" creationId="{026BA01C-35C5-D12A-BCEB-7227071B3A81}"/>
          </ac:cxnSpMkLst>
        </pc:cxnChg>
        <pc:cxnChg chg="add del mod">
          <ac:chgData name="Peter Thorpe (Staff)" userId="a7e1e93c-efb5-4600-9c72-d01a7d271166" providerId="ADAL" clId="{67BBDE73-50EC-F545-A1CC-DF842053E015}" dt="2023-02-10T11:55:58.262" v="300"/>
          <ac:cxnSpMkLst>
            <pc:docMk/>
            <pc:sldMk cId="2394148322" sldId="361"/>
            <ac:cxnSpMk id="116" creationId="{58C111A2-58ED-33B2-C9EC-D581585E5A5F}"/>
          </ac:cxnSpMkLst>
        </pc:cxnChg>
        <pc:cxnChg chg="add del mod">
          <ac:chgData name="Peter Thorpe (Staff)" userId="a7e1e93c-efb5-4600-9c72-d01a7d271166" providerId="ADAL" clId="{67BBDE73-50EC-F545-A1CC-DF842053E015}" dt="2023-02-10T11:55:58.262" v="300"/>
          <ac:cxnSpMkLst>
            <pc:docMk/>
            <pc:sldMk cId="2394148322" sldId="361"/>
            <ac:cxnSpMk id="117" creationId="{6696349A-F36F-3371-7348-A29D8401E0BA}"/>
          </ac:cxnSpMkLst>
        </pc:cxnChg>
        <pc:cxnChg chg="add del mod">
          <ac:chgData name="Peter Thorpe (Staff)" userId="a7e1e93c-efb5-4600-9c72-d01a7d271166" providerId="ADAL" clId="{67BBDE73-50EC-F545-A1CC-DF842053E015}" dt="2023-02-10T11:55:58.262" v="300"/>
          <ac:cxnSpMkLst>
            <pc:docMk/>
            <pc:sldMk cId="2394148322" sldId="361"/>
            <ac:cxnSpMk id="118" creationId="{FBF7FC5A-C724-D520-E9B5-5BEF4E6CE2C2}"/>
          </ac:cxnSpMkLst>
        </pc:cxnChg>
        <pc:cxnChg chg="add del mod">
          <ac:chgData name="Peter Thorpe (Staff)" userId="a7e1e93c-efb5-4600-9c72-d01a7d271166" providerId="ADAL" clId="{67BBDE73-50EC-F545-A1CC-DF842053E015}" dt="2023-02-10T11:55:58.262" v="300"/>
          <ac:cxnSpMkLst>
            <pc:docMk/>
            <pc:sldMk cId="2394148322" sldId="361"/>
            <ac:cxnSpMk id="119" creationId="{0C1F05D1-B63F-EEBE-F203-E9CE16C56A78}"/>
          </ac:cxnSpMkLst>
        </pc:cxnChg>
        <pc:cxnChg chg="add del mod">
          <ac:chgData name="Peter Thorpe (Staff)" userId="a7e1e93c-efb5-4600-9c72-d01a7d271166" providerId="ADAL" clId="{67BBDE73-50EC-F545-A1CC-DF842053E015}" dt="2023-02-10T11:55:58.262" v="300"/>
          <ac:cxnSpMkLst>
            <pc:docMk/>
            <pc:sldMk cId="2394148322" sldId="361"/>
            <ac:cxnSpMk id="120" creationId="{263C47D2-A654-9F6F-91B1-AA8C4251C7DF}"/>
          </ac:cxnSpMkLst>
        </pc:cxnChg>
        <pc:cxnChg chg="add del mod">
          <ac:chgData name="Peter Thorpe (Staff)" userId="a7e1e93c-efb5-4600-9c72-d01a7d271166" providerId="ADAL" clId="{67BBDE73-50EC-F545-A1CC-DF842053E015}" dt="2023-02-10T11:55:58.262" v="300"/>
          <ac:cxnSpMkLst>
            <pc:docMk/>
            <pc:sldMk cId="2394148322" sldId="361"/>
            <ac:cxnSpMk id="121" creationId="{73B26EBA-01EE-5E79-3CBA-D2D54B9299FF}"/>
          </ac:cxnSpMkLst>
        </pc:cxnChg>
        <pc:cxnChg chg="add del mod">
          <ac:chgData name="Peter Thorpe (Staff)" userId="a7e1e93c-efb5-4600-9c72-d01a7d271166" providerId="ADAL" clId="{67BBDE73-50EC-F545-A1CC-DF842053E015}" dt="2023-02-10T11:55:58.262" v="300"/>
          <ac:cxnSpMkLst>
            <pc:docMk/>
            <pc:sldMk cId="2394148322" sldId="361"/>
            <ac:cxnSpMk id="122" creationId="{83926216-1E34-3563-E22F-F0073E81F81C}"/>
          </ac:cxnSpMkLst>
        </pc:cxnChg>
        <pc:cxnChg chg="add del mod">
          <ac:chgData name="Peter Thorpe (Staff)" userId="a7e1e93c-efb5-4600-9c72-d01a7d271166" providerId="ADAL" clId="{67BBDE73-50EC-F545-A1CC-DF842053E015}" dt="2023-02-10T11:55:58.262" v="300"/>
          <ac:cxnSpMkLst>
            <pc:docMk/>
            <pc:sldMk cId="2394148322" sldId="361"/>
            <ac:cxnSpMk id="123" creationId="{CB296949-F15D-BDC7-277B-CBC0D1FEE49F}"/>
          </ac:cxnSpMkLst>
        </pc:cxnChg>
        <pc:cxnChg chg="add del mod">
          <ac:chgData name="Peter Thorpe (Staff)" userId="a7e1e93c-efb5-4600-9c72-d01a7d271166" providerId="ADAL" clId="{67BBDE73-50EC-F545-A1CC-DF842053E015}" dt="2023-02-10T11:55:58.262" v="300"/>
          <ac:cxnSpMkLst>
            <pc:docMk/>
            <pc:sldMk cId="2394148322" sldId="361"/>
            <ac:cxnSpMk id="124" creationId="{94D46667-0F0E-0FA9-750F-B60D8FDF6595}"/>
          </ac:cxnSpMkLst>
        </pc:cxnChg>
        <pc:cxnChg chg="add del mod">
          <ac:chgData name="Peter Thorpe (Staff)" userId="a7e1e93c-efb5-4600-9c72-d01a7d271166" providerId="ADAL" clId="{67BBDE73-50EC-F545-A1CC-DF842053E015}" dt="2023-02-10T11:55:58.262" v="300"/>
          <ac:cxnSpMkLst>
            <pc:docMk/>
            <pc:sldMk cId="2394148322" sldId="361"/>
            <ac:cxnSpMk id="125" creationId="{C608A61D-D93D-DDD3-4525-3650853FEAC3}"/>
          </ac:cxnSpMkLst>
        </pc:cxnChg>
        <pc:cxnChg chg="add del mod">
          <ac:chgData name="Peter Thorpe (Staff)" userId="a7e1e93c-efb5-4600-9c72-d01a7d271166" providerId="ADAL" clId="{67BBDE73-50EC-F545-A1CC-DF842053E015}" dt="2023-02-10T11:55:58.262" v="300"/>
          <ac:cxnSpMkLst>
            <pc:docMk/>
            <pc:sldMk cId="2394148322" sldId="361"/>
            <ac:cxnSpMk id="126" creationId="{F9D79211-DA6F-AEAF-2730-38A1FCC4D469}"/>
          </ac:cxnSpMkLst>
        </pc:cxnChg>
        <pc:cxnChg chg="add del mod">
          <ac:chgData name="Peter Thorpe (Staff)" userId="a7e1e93c-efb5-4600-9c72-d01a7d271166" providerId="ADAL" clId="{67BBDE73-50EC-F545-A1CC-DF842053E015}" dt="2023-02-10T11:55:58.262" v="300"/>
          <ac:cxnSpMkLst>
            <pc:docMk/>
            <pc:sldMk cId="2394148322" sldId="361"/>
            <ac:cxnSpMk id="127" creationId="{73321E19-E2FE-A40D-5474-167CECB0BD71}"/>
          </ac:cxnSpMkLst>
        </pc:cxnChg>
        <pc:cxnChg chg="add del mod">
          <ac:chgData name="Peter Thorpe (Staff)" userId="a7e1e93c-efb5-4600-9c72-d01a7d271166" providerId="ADAL" clId="{67BBDE73-50EC-F545-A1CC-DF842053E015}" dt="2023-02-10T11:55:58.262" v="300"/>
          <ac:cxnSpMkLst>
            <pc:docMk/>
            <pc:sldMk cId="2394148322" sldId="361"/>
            <ac:cxnSpMk id="128" creationId="{4F2BD538-FC98-CF1A-86AC-A2411EAD3427}"/>
          </ac:cxnSpMkLst>
        </pc:cxnChg>
        <pc:cxnChg chg="add del mod">
          <ac:chgData name="Peter Thorpe (Staff)" userId="a7e1e93c-efb5-4600-9c72-d01a7d271166" providerId="ADAL" clId="{67BBDE73-50EC-F545-A1CC-DF842053E015}" dt="2023-02-10T11:55:58.262" v="300"/>
          <ac:cxnSpMkLst>
            <pc:docMk/>
            <pc:sldMk cId="2394148322" sldId="361"/>
            <ac:cxnSpMk id="129" creationId="{CF944096-F9AD-C324-4C93-20348EBE1057}"/>
          </ac:cxnSpMkLst>
        </pc:cxnChg>
        <pc:cxnChg chg="add del mod">
          <ac:chgData name="Peter Thorpe (Staff)" userId="a7e1e93c-efb5-4600-9c72-d01a7d271166" providerId="ADAL" clId="{67BBDE73-50EC-F545-A1CC-DF842053E015}" dt="2023-02-10T11:55:58.262" v="300"/>
          <ac:cxnSpMkLst>
            <pc:docMk/>
            <pc:sldMk cId="2394148322" sldId="361"/>
            <ac:cxnSpMk id="130" creationId="{F3D4ABAF-A9C0-A9F1-60CC-6334F9EA1D57}"/>
          </ac:cxnSpMkLst>
        </pc:cxnChg>
        <pc:cxnChg chg="add del mod">
          <ac:chgData name="Peter Thorpe (Staff)" userId="a7e1e93c-efb5-4600-9c72-d01a7d271166" providerId="ADAL" clId="{67BBDE73-50EC-F545-A1CC-DF842053E015}" dt="2023-02-10T11:55:58.262" v="300"/>
          <ac:cxnSpMkLst>
            <pc:docMk/>
            <pc:sldMk cId="2394148322" sldId="361"/>
            <ac:cxnSpMk id="131" creationId="{FFD8214F-FC82-1FA9-024E-145F01A277ED}"/>
          </ac:cxnSpMkLst>
        </pc:cxnChg>
        <pc:cxnChg chg="add del mod">
          <ac:chgData name="Peter Thorpe (Staff)" userId="a7e1e93c-efb5-4600-9c72-d01a7d271166" providerId="ADAL" clId="{67BBDE73-50EC-F545-A1CC-DF842053E015}" dt="2023-02-10T11:55:58.262" v="300"/>
          <ac:cxnSpMkLst>
            <pc:docMk/>
            <pc:sldMk cId="2394148322" sldId="361"/>
            <ac:cxnSpMk id="132" creationId="{ABFD6CA3-541F-601D-8C25-6CE6D3B5CA7E}"/>
          </ac:cxnSpMkLst>
        </pc:cxnChg>
        <pc:cxnChg chg="add del mod">
          <ac:chgData name="Peter Thorpe (Staff)" userId="a7e1e93c-efb5-4600-9c72-d01a7d271166" providerId="ADAL" clId="{67BBDE73-50EC-F545-A1CC-DF842053E015}" dt="2023-02-10T11:55:58.262" v="300"/>
          <ac:cxnSpMkLst>
            <pc:docMk/>
            <pc:sldMk cId="2394148322" sldId="361"/>
            <ac:cxnSpMk id="133" creationId="{94A1D5EF-B7BD-8BC2-2FBD-DF925DD05A4F}"/>
          </ac:cxnSpMkLst>
        </pc:cxnChg>
        <pc:cxnChg chg="add del mod">
          <ac:chgData name="Peter Thorpe (Staff)" userId="a7e1e93c-efb5-4600-9c72-d01a7d271166" providerId="ADAL" clId="{67BBDE73-50EC-F545-A1CC-DF842053E015}" dt="2023-02-10T11:55:58.262" v="300"/>
          <ac:cxnSpMkLst>
            <pc:docMk/>
            <pc:sldMk cId="2394148322" sldId="361"/>
            <ac:cxnSpMk id="134" creationId="{8A408F71-D1FF-5698-F0F7-8A0EA8D1359B}"/>
          </ac:cxnSpMkLst>
        </pc:cxnChg>
        <pc:cxnChg chg="add del mod">
          <ac:chgData name="Peter Thorpe (Staff)" userId="a7e1e93c-efb5-4600-9c72-d01a7d271166" providerId="ADAL" clId="{67BBDE73-50EC-F545-A1CC-DF842053E015}" dt="2023-02-10T11:55:58.262" v="300"/>
          <ac:cxnSpMkLst>
            <pc:docMk/>
            <pc:sldMk cId="2394148322" sldId="361"/>
            <ac:cxnSpMk id="135" creationId="{883E99C8-BD24-E6A8-214F-BCEEB09E50D0}"/>
          </ac:cxnSpMkLst>
        </pc:cxnChg>
        <pc:cxnChg chg="add del mod">
          <ac:chgData name="Peter Thorpe (Staff)" userId="a7e1e93c-efb5-4600-9c72-d01a7d271166" providerId="ADAL" clId="{67BBDE73-50EC-F545-A1CC-DF842053E015}" dt="2023-02-10T11:55:58.262" v="300"/>
          <ac:cxnSpMkLst>
            <pc:docMk/>
            <pc:sldMk cId="2394148322" sldId="361"/>
            <ac:cxnSpMk id="136" creationId="{33FB15E0-9764-150D-D565-4236D8028BBA}"/>
          </ac:cxnSpMkLst>
        </pc:cxnChg>
        <pc:cxnChg chg="add del mod">
          <ac:chgData name="Peter Thorpe (Staff)" userId="a7e1e93c-efb5-4600-9c72-d01a7d271166" providerId="ADAL" clId="{67BBDE73-50EC-F545-A1CC-DF842053E015}" dt="2023-02-10T11:55:58.262" v="300"/>
          <ac:cxnSpMkLst>
            <pc:docMk/>
            <pc:sldMk cId="2394148322" sldId="361"/>
            <ac:cxnSpMk id="137" creationId="{EA776122-2715-63B8-5399-42A5DBDEEB56}"/>
          </ac:cxnSpMkLst>
        </pc:cxnChg>
        <pc:cxnChg chg="add del mod">
          <ac:chgData name="Peter Thorpe (Staff)" userId="a7e1e93c-efb5-4600-9c72-d01a7d271166" providerId="ADAL" clId="{67BBDE73-50EC-F545-A1CC-DF842053E015}" dt="2023-02-10T11:55:58.262" v="300"/>
          <ac:cxnSpMkLst>
            <pc:docMk/>
            <pc:sldMk cId="2394148322" sldId="361"/>
            <ac:cxnSpMk id="138" creationId="{4149F987-AE48-84B4-3959-EC3EE165FBC0}"/>
          </ac:cxnSpMkLst>
        </pc:cxnChg>
        <pc:cxnChg chg="add del mod">
          <ac:chgData name="Peter Thorpe (Staff)" userId="a7e1e93c-efb5-4600-9c72-d01a7d271166" providerId="ADAL" clId="{67BBDE73-50EC-F545-A1CC-DF842053E015}" dt="2023-02-10T11:55:58.262" v="300"/>
          <ac:cxnSpMkLst>
            <pc:docMk/>
            <pc:sldMk cId="2394148322" sldId="361"/>
            <ac:cxnSpMk id="139" creationId="{EB59B464-47B4-7E81-8657-47EC37451ACB}"/>
          </ac:cxnSpMkLst>
        </pc:cxnChg>
        <pc:cxnChg chg="add del mod">
          <ac:chgData name="Peter Thorpe (Staff)" userId="a7e1e93c-efb5-4600-9c72-d01a7d271166" providerId="ADAL" clId="{67BBDE73-50EC-F545-A1CC-DF842053E015}" dt="2023-02-10T11:55:58.262" v="300"/>
          <ac:cxnSpMkLst>
            <pc:docMk/>
            <pc:sldMk cId="2394148322" sldId="361"/>
            <ac:cxnSpMk id="140" creationId="{19CF2FB2-70FD-0997-9704-60F6BF268375}"/>
          </ac:cxnSpMkLst>
        </pc:cxnChg>
        <pc:cxnChg chg="add mod">
          <ac:chgData name="Peter Thorpe (Staff)" userId="a7e1e93c-efb5-4600-9c72-d01a7d271166" providerId="ADAL" clId="{67BBDE73-50EC-F545-A1CC-DF842053E015}" dt="2023-02-10T11:56:52.173" v="310"/>
          <ac:cxnSpMkLst>
            <pc:docMk/>
            <pc:sldMk cId="2394148322" sldId="361"/>
            <ac:cxnSpMk id="144" creationId="{68E065CB-0E4F-2791-71A0-60B4A3668D06}"/>
          </ac:cxnSpMkLst>
        </pc:cxnChg>
        <pc:cxnChg chg="add mod">
          <ac:chgData name="Peter Thorpe (Staff)" userId="a7e1e93c-efb5-4600-9c72-d01a7d271166" providerId="ADAL" clId="{67BBDE73-50EC-F545-A1CC-DF842053E015}" dt="2023-02-10T11:56:52.173" v="310"/>
          <ac:cxnSpMkLst>
            <pc:docMk/>
            <pc:sldMk cId="2394148322" sldId="361"/>
            <ac:cxnSpMk id="145" creationId="{A786888F-DE8E-B320-20CD-0AA14BEC4FF0}"/>
          </ac:cxnSpMkLst>
        </pc:cxnChg>
        <pc:cxnChg chg="add mod">
          <ac:chgData name="Peter Thorpe (Staff)" userId="a7e1e93c-efb5-4600-9c72-d01a7d271166" providerId="ADAL" clId="{67BBDE73-50EC-F545-A1CC-DF842053E015}" dt="2023-02-10T11:56:52.173" v="310"/>
          <ac:cxnSpMkLst>
            <pc:docMk/>
            <pc:sldMk cId="2394148322" sldId="361"/>
            <ac:cxnSpMk id="146" creationId="{B8D17791-8CDF-CA5D-6805-7908A5339EAF}"/>
          </ac:cxnSpMkLst>
        </pc:cxnChg>
        <pc:cxnChg chg="add mod">
          <ac:chgData name="Peter Thorpe (Staff)" userId="a7e1e93c-efb5-4600-9c72-d01a7d271166" providerId="ADAL" clId="{67BBDE73-50EC-F545-A1CC-DF842053E015}" dt="2023-02-10T11:56:52.173" v="310"/>
          <ac:cxnSpMkLst>
            <pc:docMk/>
            <pc:sldMk cId="2394148322" sldId="361"/>
            <ac:cxnSpMk id="147" creationId="{F5F1B132-E148-A38E-2B75-EE0AE82DE01B}"/>
          </ac:cxnSpMkLst>
        </pc:cxnChg>
        <pc:cxnChg chg="add mod">
          <ac:chgData name="Peter Thorpe (Staff)" userId="a7e1e93c-efb5-4600-9c72-d01a7d271166" providerId="ADAL" clId="{67BBDE73-50EC-F545-A1CC-DF842053E015}" dt="2023-02-10T11:56:52.173" v="310"/>
          <ac:cxnSpMkLst>
            <pc:docMk/>
            <pc:sldMk cId="2394148322" sldId="361"/>
            <ac:cxnSpMk id="148" creationId="{5BAA3CE7-B8E6-AA75-8B4A-D2182B8C08BC}"/>
          </ac:cxnSpMkLst>
        </pc:cxnChg>
        <pc:cxnChg chg="add mod">
          <ac:chgData name="Peter Thorpe (Staff)" userId="a7e1e93c-efb5-4600-9c72-d01a7d271166" providerId="ADAL" clId="{67BBDE73-50EC-F545-A1CC-DF842053E015}" dt="2023-02-10T11:56:52.173" v="310"/>
          <ac:cxnSpMkLst>
            <pc:docMk/>
            <pc:sldMk cId="2394148322" sldId="361"/>
            <ac:cxnSpMk id="149" creationId="{7845BAB1-C853-6103-4435-43A6F79437EC}"/>
          </ac:cxnSpMkLst>
        </pc:cxnChg>
        <pc:cxnChg chg="add mod">
          <ac:chgData name="Peter Thorpe (Staff)" userId="a7e1e93c-efb5-4600-9c72-d01a7d271166" providerId="ADAL" clId="{67BBDE73-50EC-F545-A1CC-DF842053E015}" dt="2023-02-10T11:56:52.173" v="310"/>
          <ac:cxnSpMkLst>
            <pc:docMk/>
            <pc:sldMk cId="2394148322" sldId="361"/>
            <ac:cxnSpMk id="150" creationId="{F6AAD7EA-3225-AEEB-BBED-CC5ED76F6B40}"/>
          </ac:cxnSpMkLst>
        </pc:cxnChg>
        <pc:cxnChg chg="add mod">
          <ac:chgData name="Peter Thorpe (Staff)" userId="a7e1e93c-efb5-4600-9c72-d01a7d271166" providerId="ADAL" clId="{67BBDE73-50EC-F545-A1CC-DF842053E015}" dt="2023-02-10T11:56:52.173" v="310"/>
          <ac:cxnSpMkLst>
            <pc:docMk/>
            <pc:sldMk cId="2394148322" sldId="361"/>
            <ac:cxnSpMk id="151" creationId="{E1D338A9-DB19-9C49-036C-79C6F9E60D95}"/>
          </ac:cxnSpMkLst>
        </pc:cxnChg>
        <pc:cxnChg chg="add mod">
          <ac:chgData name="Peter Thorpe (Staff)" userId="a7e1e93c-efb5-4600-9c72-d01a7d271166" providerId="ADAL" clId="{67BBDE73-50EC-F545-A1CC-DF842053E015}" dt="2023-02-10T11:56:52.173" v="310"/>
          <ac:cxnSpMkLst>
            <pc:docMk/>
            <pc:sldMk cId="2394148322" sldId="361"/>
            <ac:cxnSpMk id="152" creationId="{3A8C00F9-87B7-A62A-08F7-EC1AF1216522}"/>
          </ac:cxnSpMkLst>
        </pc:cxnChg>
        <pc:cxnChg chg="add mod">
          <ac:chgData name="Peter Thorpe (Staff)" userId="a7e1e93c-efb5-4600-9c72-d01a7d271166" providerId="ADAL" clId="{67BBDE73-50EC-F545-A1CC-DF842053E015}" dt="2023-02-10T11:56:52.173" v="310"/>
          <ac:cxnSpMkLst>
            <pc:docMk/>
            <pc:sldMk cId="2394148322" sldId="361"/>
            <ac:cxnSpMk id="153" creationId="{1FA9AE00-0551-71EC-C6E5-33E151220DB2}"/>
          </ac:cxnSpMkLst>
        </pc:cxnChg>
        <pc:cxnChg chg="add mod">
          <ac:chgData name="Peter Thorpe (Staff)" userId="a7e1e93c-efb5-4600-9c72-d01a7d271166" providerId="ADAL" clId="{67BBDE73-50EC-F545-A1CC-DF842053E015}" dt="2023-02-10T11:56:52.173" v="310"/>
          <ac:cxnSpMkLst>
            <pc:docMk/>
            <pc:sldMk cId="2394148322" sldId="361"/>
            <ac:cxnSpMk id="154" creationId="{33BFC7F9-C9AC-DE76-7423-30BF48258F22}"/>
          </ac:cxnSpMkLst>
        </pc:cxnChg>
        <pc:cxnChg chg="add mod">
          <ac:chgData name="Peter Thorpe (Staff)" userId="a7e1e93c-efb5-4600-9c72-d01a7d271166" providerId="ADAL" clId="{67BBDE73-50EC-F545-A1CC-DF842053E015}" dt="2023-02-10T11:56:52.173" v="310"/>
          <ac:cxnSpMkLst>
            <pc:docMk/>
            <pc:sldMk cId="2394148322" sldId="361"/>
            <ac:cxnSpMk id="155" creationId="{7F24CE8E-64F4-86BA-3DC1-A395D5F21E0C}"/>
          </ac:cxnSpMkLst>
        </pc:cxnChg>
        <pc:cxnChg chg="add mod">
          <ac:chgData name="Peter Thorpe (Staff)" userId="a7e1e93c-efb5-4600-9c72-d01a7d271166" providerId="ADAL" clId="{67BBDE73-50EC-F545-A1CC-DF842053E015}" dt="2023-02-10T11:56:52.173" v="310"/>
          <ac:cxnSpMkLst>
            <pc:docMk/>
            <pc:sldMk cId="2394148322" sldId="361"/>
            <ac:cxnSpMk id="156" creationId="{15775A1C-ED0A-32D8-EB6A-C6349FAAA6F4}"/>
          </ac:cxnSpMkLst>
        </pc:cxnChg>
        <pc:cxnChg chg="add mod">
          <ac:chgData name="Peter Thorpe (Staff)" userId="a7e1e93c-efb5-4600-9c72-d01a7d271166" providerId="ADAL" clId="{67BBDE73-50EC-F545-A1CC-DF842053E015}" dt="2023-02-10T11:56:52.173" v="310"/>
          <ac:cxnSpMkLst>
            <pc:docMk/>
            <pc:sldMk cId="2394148322" sldId="361"/>
            <ac:cxnSpMk id="157" creationId="{484C82AC-88B7-7FB6-780E-AABDD8B09A8C}"/>
          </ac:cxnSpMkLst>
        </pc:cxnChg>
        <pc:cxnChg chg="add mod">
          <ac:chgData name="Peter Thorpe (Staff)" userId="a7e1e93c-efb5-4600-9c72-d01a7d271166" providerId="ADAL" clId="{67BBDE73-50EC-F545-A1CC-DF842053E015}" dt="2023-02-10T11:56:52.173" v="310"/>
          <ac:cxnSpMkLst>
            <pc:docMk/>
            <pc:sldMk cId="2394148322" sldId="361"/>
            <ac:cxnSpMk id="158" creationId="{2BBED438-F241-88A5-D087-EACE0906A032}"/>
          </ac:cxnSpMkLst>
        </pc:cxnChg>
        <pc:cxnChg chg="add mod">
          <ac:chgData name="Peter Thorpe (Staff)" userId="a7e1e93c-efb5-4600-9c72-d01a7d271166" providerId="ADAL" clId="{67BBDE73-50EC-F545-A1CC-DF842053E015}" dt="2023-02-10T11:56:52.173" v="310"/>
          <ac:cxnSpMkLst>
            <pc:docMk/>
            <pc:sldMk cId="2394148322" sldId="361"/>
            <ac:cxnSpMk id="159" creationId="{B640BEFD-54E5-3C6E-4618-4D7F9F6D035E}"/>
          </ac:cxnSpMkLst>
        </pc:cxnChg>
        <pc:cxnChg chg="add mod">
          <ac:chgData name="Peter Thorpe (Staff)" userId="a7e1e93c-efb5-4600-9c72-d01a7d271166" providerId="ADAL" clId="{67BBDE73-50EC-F545-A1CC-DF842053E015}" dt="2023-02-10T11:56:52.173" v="310"/>
          <ac:cxnSpMkLst>
            <pc:docMk/>
            <pc:sldMk cId="2394148322" sldId="361"/>
            <ac:cxnSpMk id="160" creationId="{9740F0E2-F803-2F64-8A09-E0DDF191F7AA}"/>
          </ac:cxnSpMkLst>
        </pc:cxnChg>
        <pc:cxnChg chg="add mod">
          <ac:chgData name="Peter Thorpe (Staff)" userId="a7e1e93c-efb5-4600-9c72-d01a7d271166" providerId="ADAL" clId="{67BBDE73-50EC-F545-A1CC-DF842053E015}" dt="2023-02-10T11:56:52.173" v="310"/>
          <ac:cxnSpMkLst>
            <pc:docMk/>
            <pc:sldMk cId="2394148322" sldId="361"/>
            <ac:cxnSpMk id="161" creationId="{48FB433B-6D06-0221-7610-F4A75643B8B9}"/>
          </ac:cxnSpMkLst>
        </pc:cxnChg>
        <pc:cxnChg chg="add mod">
          <ac:chgData name="Peter Thorpe (Staff)" userId="a7e1e93c-efb5-4600-9c72-d01a7d271166" providerId="ADAL" clId="{67BBDE73-50EC-F545-A1CC-DF842053E015}" dt="2023-02-10T11:56:52.173" v="310"/>
          <ac:cxnSpMkLst>
            <pc:docMk/>
            <pc:sldMk cId="2394148322" sldId="361"/>
            <ac:cxnSpMk id="162" creationId="{360E8284-BC99-AD70-72BB-D3669A990D7C}"/>
          </ac:cxnSpMkLst>
        </pc:cxnChg>
        <pc:cxnChg chg="add mod">
          <ac:chgData name="Peter Thorpe (Staff)" userId="a7e1e93c-efb5-4600-9c72-d01a7d271166" providerId="ADAL" clId="{67BBDE73-50EC-F545-A1CC-DF842053E015}" dt="2023-02-10T11:56:52.173" v="310"/>
          <ac:cxnSpMkLst>
            <pc:docMk/>
            <pc:sldMk cId="2394148322" sldId="361"/>
            <ac:cxnSpMk id="163" creationId="{33F322D9-D957-F052-55E7-961FA9264EFF}"/>
          </ac:cxnSpMkLst>
        </pc:cxnChg>
        <pc:cxnChg chg="add mod">
          <ac:chgData name="Peter Thorpe (Staff)" userId="a7e1e93c-efb5-4600-9c72-d01a7d271166" providerId="ADAL" clId="{67BBDE73-50EC-F545-A1CC-DF842053E015}" dt="2023-02-10T11:56:52.173" v="310"/>
          <ac:cxnSpMkLst>
            <pc:docMk/>
            <pc:sldMk cId="2394148322" sldId="361"/>
            <ac:cxnSpMk id="164" creationId="{54499143-B888-C379-F4CF-9B11D65F5A7B}"/>
          </ac:cxnSpMkLst>
        </pc:cxnChg>
        <pc:cxnChg chg="add mod">
          <ac:chgData name="Peter Thorpe (Staff)" userId="a7e1e93c-efb5-4600-9c72-d01a7d271166" providerId="ADAL" clId="{67BBDE73-50EC-F545-A1CC-DF842053E015}" dt="2023-02-10T11:56:52.173" v="310"/>
          <ac:cxnSpMkLst>
            <pc:docMk/>
            <pc:sldMk cId="2394148322" sldId="361"/>
            <ac:cxnSpMk id="165" creationId="{48F7EA7F-FD16-04BF-7202-0EAB3693012A}"/>
          </ac:cxnSpMkLst>
        </pc:cxnChg>
        <pc:cxnChg chg="add mod">
          <ac:chgData name="Peter Thorpe (Staff)" userId="a7e1e93c-efb5-4600-9c72-d01a7d271166" providerId="ADAL" clId="{67BBDE73-50EC-F545-A1CC-DF842053E015}" dt="2023-02-10T11:56:52.173" v="310"/>
          <ac:cxnSpMkLst>
            <pc:docMk/>
            <pc:sldMk cId="2394148322" sldId="361"/>
            <ac:cxnSpMk id="166" creationId="{09ADE285-748D-4E91-453A-04A00B46C24D}"/>
          </ac:cxnSpMkLst>
        </pc:cxnChg>
        <pc:cxnChg chg="add mod">
          <ac:chgData name="Peter Thorpe (Staff)" userId="a7e1e93c-efb5-4600-9c72-d01a7d271166" providerId="ADAL" clId="{67BBDE73-50EC-F545-A1CC-DF842053E015}" dt="2023-02-10T11:56:52.173" v="310"/>
          <ac:cxnSpMkLst>
            <pc:docMk/>
            <pc:sldMk cId="2394148322" sldId="361"/>
            <ac:cxnSpMk id="167" creationId="{9B40271B-7056-5D4F-37FA-A4967874F1BA}"/>
          </ac:cxnSpMkLst>
        </pc:cxnChg>
        <pc:cxnChg chg="add mod">
          <ac:chgData name="Peter Thorpe (Staff)" userId="a7e1e93c-efb5-4600-9c72-d01a7d271166" providerId="ADAL" clId="{67BBDE73-50EC-F545-A1CC-DF842053E015}" dt="2023-02-10T11:56:52.173" v="310"/>
          <ac:cxnSpMkLst>
            <pc:docMk/>
            <pc:sldMk cId="2394148322" sldId="361"/>
            <ac:cxnSpMk id="168" creationId="{9D0CD073-2354-32F6-AF21-D55E432DCA44}"/>
          </ac:cxnSpMkLst>
        </pc:cxnChg>
        <pc:cxnChg chg="add mod">
          <ac:chgData name="Peter Thorpe (Staff)" userId="a7e1e93c-efb5-4600-9c72-d01a7d271166" providerId="ADAL" clId="{67BBDE73-50EC-F545-A1CC-DF842053E015}" dt="2023-02-10T11:56:52.173" v="310"/>
          <ac:cxnSpMkLst>
            <pc:docMk/>
            <pc:sldMk cId="2394148322" sldId="361"/>
            <ac:cxnSpMk id="169" creationId="{CC4D9589-0B36-A1D6-4123-921F471BCAD6}"/>
          </ac:cxnSpMkLst>
        </pc:cxnChg>
        <pc:cxnChg chg="add mod">
          <ac:chgData name="Peter Thorpe (Staff)" userId="a7e1e93c-efb5-4600-9c72-d01a7d271166" providerId="ADAL" clId="{67BBDE73-50EC-F545-A1CC-DF842053E015}" dt="2023-02-10T11:56:52.173" v="310"/>
          <ac:cxnSpMkLst>
            <pc:docMk/>
            <pc:sldMk cId="2394148322" sldId="361"/>
            <ac:cxnSpMk id="170" creationId="{8BF7E42C-1DA3-C7A2-38FD-0334C9576611}"/>
          </ac:cxnSpMkLst>
        </pc:cxnChg>
        <pc:cxnChg chg="add mod">
          <ac:chgData name="Peter Thorpe (Staff)" userId="a7e1e93c-efb5-4600-9c72-d01a7d271166" providerId="ADAL" clId="{67BBDE73-50EC-F545-A1CC-DF842053E015}" dt="2023-02-10T11:56:52.173" v="310"/>
          <ac:cxnSpMkLst>
            <pc:docMk/>
            <pc:sldMk cId="2394148322" sldId="361"/>
            <ac:cxnSpMk id="171" creationId="{D1EBCB8D-D5AC-8BAE-34A3-F17ADE5E95C6}"/>
          </ac:cxnSpMkLst>
        </pc:cxnChg>
        <pc:cxnChg chg="add mod">
          <ac:chgData name="Peter Thorpe (Staff)" userId="a7e1e93c-efb5-4600-9c72-d01a7d271166" providerId="ADAL" clId="{67BBDE73-50EC-F545-A1CC-DF842053E015}" dt="2023-02-10T11:56:52.173" v="310"/>
          <ac:cxnSpMkLst>
            <pc:docMk/>
            <pc:sldMk cId="2394148322" sldId="361"/>
            <ac:cxnSpMk id="172" creationId="{9F689414-18EE-35C8-2E75-BDA408CEC6DF}"/>
          </ac:cxnSpMkLst>
        </pc:cxnChg>
        <pc:cxnChg chg="add mod">
          <ac:chgData name="Peter Thorpe (Staff)" userId="a7e1e93c-efb5-4600-9c72-d01a7d271166" providerId="ADAL" clId="{67BBDE73-50EC-F545-A1CC-DF842053E015}" dt="2023-02-10T11:56:52.173" v="310"/>
          <ac:cxnSpMkLst>
            <pc:docMk/>
            <pc:sldMk cId="2394148322" sldId="361"/>
            <ac:cxnSpMk id="173" creationId="{F6A85420-F249-4213-8A48-F225B470B33C}"/>
          </ac:cxnSpMkLst>
        </pc:cxnChg>
        <pc:cxnChg chg="add mod">
          <ac:chgData name="Peter Thorpe (Staff)" userId="a7e1e93c-efb5-4600-9c72-d01a7d271166" providerId="ADAL" clId="{67BBDE73-50EC-F545-A1CC-DF842053E015}" dt="2023-02-10T11:56:52.173" v="310"/>
          <ac:cxnSpMkLst>
            <pc:docMk/>
            <pc:sldMk cId="2394148322" sldId="361"/>
            <ac:cxnSpMk id="174" creationId="{E0E43DF2-3AD2-B065-91A6-C827031A9D58}"/>
          </ac:cxnSpMkLst>
        </pc:cxnChg>
        <pc:cxnChg chg="add mod">
          <ac:chgData name="Peter Thorpe (Staff)" userId="a7e1e93c-efb5-4600-9c72-d01a7d271166" providerId="ADAL" clId="{67BBDE73-50EC-F545-A1CC-DF842053E015}" dt="2023-02-10T11:56:52.173" v="310"/>
          <ac:cxnSpMkLst>
            <pc:docMk/>
            <pc:sldMk cId="2394148322" sldId="361"/>
            <ac:cxnSpMk id="175" creationId="{6D2E7483-3AF1-E6D5-ADCA-B0D0A82B3EB2}"/>
          </ac:cxnSpMkLst>
        </pc:cxnChg>
        <pc:cxnChg chg="add mod">
          <ac:chgData name="Peter Thorpe (Staff)" userId="a7e1e93c-efb5-4600-9c72-d01a7d271166" providerId="ADAL" clId="{67BBDE73-50EC-F545-A1CC-DF842053E015}" dt="2023-02-10T11:56:52.173" v="310"/>
          <ac:cxnSpMkLst>
            <pc:docMk/>
            <pc:sldMk cId="2394148322" sldId="361"/>
            <ac:cxnSpMk id="176" creationId="{86820DC6-9DB1-6270-1BC7-E64003114C87}"/>
          </ac:cxnSpMkLst>
        </pc:cxnChg>
        <pc:cxnChg chg="add mod">
          <ac:chgData name="Peter Thorpe (Staff)" userId="a7e1e93c-efb5-4600-9c72-d01a7d271166" providerId="ADAL" clId="{67BBDE73-50EC-F545-A1CC-DF842053E015}" dt="2023-02-10T11:56:52.173" v="310"/>
          <ac:cxnSpMkLst>
            <pc:docMk/>
            <pc:sldMk cId="2394148322" sldId="361"/>
            <ac:cxnSpMk id="177" creationId="{20B788EA-3B5D-10D9-B3C9-24854C44FC9A}"/>
          </ac:cxnSpMkLst>
        </pc:cxnChg>
        <pc:cxnChg chg="add mod">
          <ac:chgData name="Peter Thorpe (Staff)" userId="a7e1e93c-efb5-4600-9c72-d01a7d271166" providerId="ADAL" clId="{67BBDE73-50EC-F545-A1CC-DF842053E015}" dt="2023-02-10T11:56:52.173" v="310"/>
          <ac:cxnSpMkLst>
            <pc:docMk/>
            <pc:sldMk cId="2394148322" sldId="361"/>
            <ac:cxnSpMk id="178" creationId="{C7B511A6-FE3F-EC17-A355-BBF9481FB28B}"/>
          </ac:cxnSpMkLst>
        </pc:cxnChg>
        <pc:cxnChg chg="add mod">
          <ac:chgData name="Peter Thorpe (Staff)" userId="a7e1e93c-efb5-4600-9c72-d01a7d271166" providerId="ADAL" clId="{67BBDE73-50EC-F545-A1CC-DF842053E015}" dt="2023-02-10T11:56:52.173" v="310"/>
          <ac:cxnSpMkLst>
            <pc:docMk/>
            <pc:sldMk cId="2394148322" sldId="361"/>
            <ac:cxnSpMk id="179" creationId="{736470BB-E9CC-3B61-0845-10A5FF8BC5BA}"/>
          </ac:cxnSpMkLst>
        </pc:cxnChg>
        <pc:cxnChg chg="add mod">
          <ac:chgData name="Peter Thorpe (Staff)" userId="a7e1e93c-efb5-4600-9c72-d01a7d271166" providerId="ADAL" clId="{67BBDE73-50EC-F545-A1CC-DF842053E015}" dt="2023-02-10T11:56:52.173" v="310"/>
          <ac:cxnSpMkLst>
            <pc:docMk/>
            <pc:sldMk cId="2394148322" sldId="361"/>
            <ac:cxnSpMk id="180" creationId="{0C86EE09-8EBB-994B-C9B3-44E1EE3CD246}"/>
          </ac:cxnSpMkLst>
        </pc:cxnChg>
        <pc:cxnChg chg="add mod">
          <ac:chgData name="Peter Thorpe (Staff)" userId="a7e1e93c-efb5-4600-9c72-d01a7d271166" providerId="ADAL" clId="{67BBDE73-50EC-F545-A1CC-DF842053E015}" dt="2023-02-10T11:56:52.173" v="310"/>
          <ac:cxnSpMkLst>
            <pc:docMk/>
            <pc:sldMk cId="2394148322" sldId="361"/>
            <ac:cxnSpMk id="181" creationId="{3A8985C7-9390-0D7C-9D55-2125DC5553CF}"/>
          </ac:cxnSpMkLst>
        </pc:cxnChg>
        <pc:cxnChg chg="add mod">
          <ac:chgData name="Peter Thorpe (Staff)" userId="a7e1e93c-efb5-4600-9c72-d01a7d271166" providerId="ADAL" clId="{67BBDE73-50EC-F545-A1CC-DF842053E015}" dt="2023-02-10T11:56:52.173" v="310"/>
          <ac:cxnSpMkLst>
            <pc:docMk/>
            <pc:sldMk cId="2394148322" sldId="361"/>
            <ac:cxnSpMk id="182" creationId="{FD427633-2175-2237-11F0-4CEC5DFCB2B9}"/>
          </ac:cxnSpMkLst>
        </pc:cxnChg>
        <pc:cxnChg chg="add mod">
          <ac:chgData name="Peter Thorpe (Staff)" userId="a7e1e93c-efb5-4600-9c72-d01a7d271166" providerId="ADAL" clId="{67BBDE73-50EC-F545-A1CC-DF842053E015}" dt="2023-02-10T11:56:52.173" v="310"/>
          <ac:cxnSpMkLst>
            <pc:docMk/>
            <pc:sldMk cId="2394148322" sldId="361"/>
            <ac:cxnSpMk id="183" creationId="{3F085230-DFA0-A83E-47C9-2A570B49E1B9}"/>
          </ac:cxnSpMkLst>
        </pc:cxnChg>
        <pc:cxnChg chg="add mod">
          <ac:chgData name="Peter Thorpe (Staff)" userId="a7e1e93c-efb5-4600-9c72-d01a7d271166" providerId="ADAL" clId="{67BBDE73-50EC-F545-A1CC-DF842053E015}" dt="2023-02-10T11:56:52.173" v="310"/>
          <ac:cxnSpMkLst>
            <pc:docMk/>
            <pc:sldMk cId="2394148322" sldId="361"/>
            <ac:cxnSpMk id="184" creationId="{2FF93DB7-B621-236E-2E62-2710FC989BAD}"/>
          </ac:cxnSpMkLst>
        </pc:cxnChg>
        <pc:cxnChg chg="add mod">
          <ac:chgData name="Peter Thorpe (Staff)" userId="a7e1e93c-efb5-4600-9c72-d01a7d271166" providerId="ADAL" clId="{67BBDE73-50EC-F545-A1CC-DF842053E015}" dt="2023-02-10T11:56:52.173" v="310"/>
          <ac:cxnSpMkLst>
            <pc:docMk/>
            <pc:sldMk cId="2394148322" sldId="361"/>
            <ac:cxnSpMk id="185" creationId="{182D6E08-7857-6308-C7C0-AD840406EF04}"/>
          </ac:cxnSpMkLst>
        </pc:cxnChg>
        <pc:cxnChg chg="add mod">
          <ac:chgData name="Peter Thorpe (Staff)" userId="a7e1e93c-efb5-4600-9c72-d01a7d271166" providerId="ADAL" clId="{67BBDE73-50EC-F545-A1CC-DF842053E015}" dt="2023-02-10T11:56:52.173" v="310"/>
          <ac:cxnSpMkLst>
            <pc:docMk/>
            <pc:sldMk cId="2394148322" sldId="361"/>
            <ac:cxnSpMk id="186" creationId="{03D58E32-6391-0D6A-21E5-DAABFA5E05BA}"/>
          </ac:cxnSpMkLst>
        </pc:cxnChg>
        <pc:cxnChg chg="add mod">
          <ac:chgData name="Peter Thorpe (Staff)" userId="a7e1e93c-efb5-4600-9c72-d01a7d271166" providerId="ADAL" clId="{67BBDE73-50EC-F545-A1CC-DF842053E015}" dt="2023-02-10T11:56:52.173" v="310"/>
          <ac:cxnSpMkLst>
            <pc:docMk/>
            <pc:sldMk cId="2394148322" sldId="361"/>
            <ac:cxnSpMk id="187" creationId="{1511CD87-DB55-F79E-4739-3F9D4047BDA1}"/>
          </ac:cxnSpMkLst>
        </pc:cxnChg>
        <pc:cxnChg chg="add mod">
          <ac:chgData name="Peter Thorpe (Staff)" userId="a7e1e93c-efb5-4600-9c72-d01a7d271166" providerId="ADAL" clId="{67BBDE73-50EC-F545-A1CC-DF842053E015}" dt="2023-02-10T11:56:52.173" v="310"/>
          <ac:cxnSpMkLst>
            <pc:docMk/>
            <pc:sldMk cId="2394148322" sldId="361"/>
            <ac:cxnSpMk id="188" creationId="{3D3B1A0C-BC1A-3467-F9EF-7A3A98A502E4}"/>
          </ac:cxnSpMkLst>
        </pc:cxnChg>
        <pc:cxnChg chg="add mod">
          <ac:chgData name="Peter Thorpe (Staff)" userId="a7e1e93c-efb5-4600-9c72-d01a7d271166" providerId="ADAL" clId="{67BBDE73-50EC-F545-A1CC-DF842053E015}" dt="2023-02-10T11:56:52.173" v="310"/>
          <ac:cxnSpMkLst>
            <pc:docMk/>
            <pc:sldMk cId="2394148322" sldId="361"/>
            <ac:cxnSpMk id="189" creationId="{28697F40-D3C6-B76A-62E1-707CD25747AD}"/>
          </ac:cxnSpMkLst>
        </pc:cxnChg>
        <pc:cxnChg chg="add mod">
          <ac:chgData name="Peter Thorpe (Staff)" userId="a7e1e93c-efb5-4600-9c72-d01a7d271166" providerId="ADAL" clId="{67BBDE73-50EC-F545-A1CC-DF842053E015}" dt="2023-02-10T11:56:52.173" v="310"/>
          <ac:cxnSpMkLst>
            <pc:docMk/>
            <pc:sldMk cId="2394148322" sldId="361"/>
            <ac:cxnSpMk id="190" creationId="{7755A583-6085-5362-E32F-C3879EACAF0C}"/>
          </ac:cxnSpMkLst>
        </pc:cxnChg>
        <pc:cxnChg chg="add mod">
          <ac:chgData name="Peter Thorpe (Staff)" userId="a7e1e93c-efb5-4600-9c72-d01a7d271166" providerId="ADAL" clId="{67BBDE73-50EC-F545-A1CC-DF842053E015}" dt="2023-02-10T11:56:52.173" v="310"/>
          <ac:cxnSpMkLst>
            <pc:docMk/>
            <pc:sldMk cId="2394148322" sldId="361"/>
            <ac:cxnSpMk id="191" creationId="{9EAB29E3-63CF-A5B1-3591-E5767AEB7D72}"/>
          </ac:cxnSpMkLst>
        </pc:cxnChg>
        <pc:cxnChg chg="add mod">
          <ac:chgData name="Peter Thorpe (Staff)" userId="a7e1e93c-efb5-4600-9c72-d01a7d271166" providerId="ADAL" clId="{67BBDE73-50EC-F545-A1CC-DF842053E015}" dt="2023-02-10T11:56:52.173" v="310"/>
          <ac:cxnSpMkLst>
            <pc:docMk/>
            <pc:sldMk cId="2394148322" sldId="361"/>
            <ac:cxnSpMk id="192" creationId="{30996C12-8FB9-8922-F516-BE0754090DEE}"/>
          </ac:cxnSpMkLst>
        </pc:cxnChg>
        <pc:cxnChg chg="add mod">
          <ac:chgData name="Peter Thorpe (Staff)" userId="a7e1e93c-efb5-4600-9c72-d01a7d271166" providerId="ADAL" clId="{67BBDE73-50EC-F545-A1CC-DF842053E015}" dt="2023-02-10T11:56:52.173" v="310"/>
          <ac:cxnSpMkLst>
            <pc:docMk/>
            <pc:sldMk cId="2394148322" sldId="361"/>
            <ac:cxnSpMk id="193" creationId="{CB8D378F-4EFE-5708-838B-BBAA6191A662}"/>
          </ac:cxnSpMkLst>
        </pc:cxnChg>
        <pc:cxnChg chg="add mod">
          <ac:chgData name="Peter Thorpe (Staff)" userId="a7e1e93c-efb5-4600-9c72-d01a7d271166" providerId="ADAL" clId="{67BBDE73-50EC-F545-A1CC-DF842053E015}" dt="2023-02-10T11:56:52.173" v="310"/>
          <ac:cxnSpMkLst>
            <pc:docMk/>
            <pc:sldMk cId="2394148322" sldId="361"/>
            <ac:cxnSpMk id="194" creationId="{F6778984-F493-79A5-849E-55F82FC7F79D}"/>
          </ac:cxnSpMkLst>
        </pc:cxnChg>
        <pc:cxnChg chg="add mod">
          <ac:chgData name="Peter Thorpe (Staff)" userId="a7e1e93c-efb5-4600-9c72-d01a7d271166" providerId="ADAL" clId="{67BBDE73-50EC-F545-A1CC-DF842053E015}" dt="2023-02-10T11:56:52.173" v="310"/>
          <ac:cxnSpMkLst>
            <pc:docMk/>
            <pc:sldMk cId="2394148322" sldId="361"/>
            <ac:cxnSpMk id="195" creationId="{EC381B50-6A11-CB2D-D7ED-F6FA0F63BA77}"/>
          </ac:cxnSpMkLst>
        </pc:cxnChg>
        <pc:cxnChg chg="add mod">
          <ac:chgData name="Peter Thorpe (Staff)" userId="a7e1e93c-efb5-4600-9c72-d01a7d271166" providerId="ADAL" clId="{67BBDE73-50EC-F545-A1CC-DF842053E015}" dt="2023-02-10T11:56:52.173" v="310"/>
          <ac:cxnSpMkLst>
            <pc:docMk/>
            <pc:sldMk cId="2394148322" sldId="361"/>
            <ac:cxnSpMk id="196" creationId="{2B2EB9AD-1AF4-AA38-3878-C893E6B7C72C}"/>
          </ac:cxnSpMkLst>
        </pc:cxnChg>
        <pc:cxnChg chg="add mod">
          <ac:chgData name="Peter Thorpe (Staff)" userId="a7e1e93c-efb5-4600-9c72-d01a7d271166" providerId="ADAL" clId="{67BBDE73-50EC-F545-A1CC-DF842053E015}" dt="2023-02-10T11:56:52.173" v="310"/>
          <ac:cxnSpMkLst>
            <pc:docMk/>
            <pc:sldMk cId="2394148322" sldId="361"/>
            <ac:cxnSpMk id="197" creationId="{ADBAB761-FD0A-35B9-82D0-F66D035B85FE}"/>
          </ac:cxnSpMkLst>
        </pc:cxnChg>
        <pc:cxnChg chg="add mod">
          <ac:chgData name="Peter Thorpe (Staff)" userId="a7e1e93c-efb5-4600-9c72-d01a7d271166" providerId="ADAL" clId="{67BBDE73-50EC-F545-A1CC-DF842053E015}" dt="2023-02-10T11:56:52.173" v="310"/>
          <ac:cxnSpMkLst>
            <pc:docMk/>
            <pc:sldMk cId="2394148322" sldId="361"/>
            <ac:cxnSpMk id="198" creationId="{321E3F74-9E76-2650-45AC-279EF574C3DF}"/>
          </ac:cxnSpMkLst>
        </pc:cxnChg>
        <pc:cxnChg chg="add mod">
          <ac:chgData name="Peter Thorpe (Staff)" userId="a7e1e93c-efb5-4600-9c72-d01a7d271166" providerId="ADAL" clId="{67BBDE73-50EC-F545-A1CC-DF842053E015}" dt="2023-02-10T11:56:52.173" v="310"/>
          <ac:cxnSpMkLst>
            <pc:docMk/>
            <pc:sldMk cId="2394148322" sldId="361"/>
            <ac:cxnSpMk id="199" creationId="{5D2319C4-0EA5-0387-527B-50425BC415CE}"/>
          </ac:cxnSpMkLst>
        </pc:cxnChg>
        <pc:cxnChg chg="add mod">
          <ac:chgData name="Peter Thorpe (Staff)" userId="a7e1e93c-efb5-4600-9c72-d01a7d271166" providerId="ADAL" clId="{67BBDE73-50EC-F545-A1CC-DF842053E015}" dt="2023-02-10T11:56:52.173" v="310"/>
          <ac:cxnSpMkLst>
            <pc:docMk/>
            <pc:sldMk cId="2394148322" sldId="361"/>
            <ac:cxnSpMk id="200" creationId="{A8421A6F-AEB2-B525-EE00-838F0935E1EA}"/>
          </ac:cxnSpMkLst>
        </pc:cxnChg>
        <pc:cxnChg chg="add mod">
          <ac:chgData name="Peter Thorpe (Staff)" userId="a7e1e93c-efb5-4600-9c72-d01a7d271166" providerId="ADAL" clId="{67BBDE73-50EC-F545-A1CC-DF842053E015}" dt="2023-02-10T11:56:52.173" v="310"/>
          <ac:cxnSpMkLst>
            <pc:docMk/>
            <pc:sldMk cId="2394148322" sldId="361"/>
            <ac:cxnSpMk id="201" creationId="{41BA7D1B-A583-A50C-885F-D22C090C91EE}"/>
          </ac:cxnSpMkLst>
        </pc:cxnChg>
        <pc:cxnChg chg="add mod">
          <ac:chgData name="Peter Thorpe (Staff)" userId="a7e1e93c-efb5-4600-9c72-d01a7d271166" providerId="ADAL" clId="{67BBDE73-50EC-F545-A1CC-DF842053E015}" dt="2023-02-10T11:56:52.173" v="310"/>
          <ac:cxnSpMkLst>
            <pc:docMk/>
            <pc:sldMk cId="2394148322" sldId="361"/>
            <ac:cxnSpMk id="202" creationId="{6CBBE078-36E2-6308-9263-2AB806B4B196}"/>
          </ac:cxnSpMkLst>
        </pc:cxnChg>
        <pc:cxnChg chg="add mod">
          <ac:chgData name="Peter Thorpe (Staff)" userId="a7e1e93c-efb5-4600-9c72-d01a7d271166" providerId="ADAL" clId="{67BBDE73-50EC-F545-A1CC-DF842053E015}" dt="2023-02-10T11:56:52.173" v="310"/>
          <ac:cxnSpMkLst>
            <pc:docMk/>
            <pc:sldMk cId="2394148322" sldId="361"/>
            <ac:cxnSpMk id="203" creationId="{64299165-35AB-7C8E-EABE-0D1BD4AE96B4}"/>
          </ac:cxnSpMkLst>
        </pc:cxnChg>
        <pc:cxnChg chg="add mod">
          <ac:chgData name="Peter Thorpe (Staff)" userId="a7e1e93c-efb5-4600-9c72-d01a7d271166" providerId="ADAL" clId="{67BBDE73-50EC-F545-A1CC-DF842053E015}" dt="2023-02-10T11:56:52.173" v="310"/>
          <ac:cxnSpMkLst>
            <pc:docMk/>
            <pc:sldMk cId="2394148322" sldId="361"/>
            <ac:cxnSpMk id="204" creationId="{F44336EF-EF3D-462B-2CEC-7DA94361E7EC}"/>
          </ac:cxnSpMkLst>
        </pc:cxnChg>
        <pc:cxnChg chg="add mod">
          <ac:chgData name="Peter Thorpe (Staff)" userId="a7e1e93c-efb5-4600-9c72-d01a7d271166" providerId="ADAL" clId="{67BBDE73-50EC-F545-A1CC-DF842053E015}" dt="2023-02-10T11:56:52.173" v="310"/>
          <ac:cxnSpMkLst>
            <pc:docMk/>
            <pc:sldMk cId="2394148322" sldId="361"/>
            <ac:cxnSpMk id="205" creationId="{5F20B32D-7C72-AC7A-B47F-3B1A6AB3FCDD}"/>
          </ac:cxnSpMkLst>
        </pc:cxnChg>
        <pc:cxnChg chg="add mod">
          <ac:chgData name="Peter Thorpe (Staff)" userId="a7e1e93c-efb5-4600-9c72-d01a7d271166" providerId="ADAL" clId="{67BBDE73-50EC-F545-A1CC-DF842053E015}" dt="2023-02-10T11:56:52.173" v="310"/>
          <ac:cxnSpMkLst>
            <pc:docMk/>
            <pc:sldMk cId="2394148322" sldId="361"/>
            <ac:cxnSpMk id="206" creationId="{30A4D04E-1C3E-A4A3-82DA-DF5E0C4506BA}"/>
          </ac:cxnSpMkLst>
        </pc:cxnChg>
        <pc:cxnChg chg="add mod">
          <ac:chgData name="Peter Thorpe (Staff)" userId="a7e1e93c-efb5-4600-9c72-d01a7d271166" providerId="ADAL" clId="{67BBDE73-50EC-F545-A1CC-DF842053E015}" dt="2023-02-10T11:57:20.145" v="314" actId="13822"/>
          <ac:cxnSpMkLst>
            <pc:docMk/>
            <pc:sldMk cId="2394148322" sldId="361"/>
            <ac:cxnSpMk id="207" creationId="{C5309465-4DDD-D99E-2B00-11BBCF8E42D8}"/>
          </ac:cxnSpMkLst>
        </pc:cxnChg>
        <pc:cxnChg chg="add mod">
          <ac:chgData name="Peter Thorpe (Staff)" userId="a7e1e93c-efb5-4600-9c72-d01a7d271166" providerId="ADAL" clId="{67BBDE73-50EC-F545-A1CC-DF842053E015}" dt="2023-02-10T11:57:07.434" v="312"/>
          <ac:cxnSpMkLst>
            <pc:docMk/>
            <pc:sldMk cId="2394148322" sldId="361"/>
            <ac:cxnSpMk id="211" creationId="{48331ACB-0430-86F3-FBB3-3C8A6150C25A}"/>
          </ac:cxnSpMkLst>
        </pc:cxnChg>
        <pc:cxnChg chg="add mod">
          <ac:chgData name="Peter Thorpe (Staff)" userId="a7e1e93c-efb5-4600-9c72-d01a7d271166" providerId="ADAL" clId="{67BBDE73-50EC-F545-A1CC-DF842053E015}" dt="2023-02-10T11:57:07.434" v="312"/>
          <ac:cxnSpMkLst>
            <pc:docMk/>
            <pc:sldMk cId="2394148322" sldId="361"/>
            <ac:cxnSpMk id="212" creationId="{0DEFD6B5-BC5E-B5EE-9260-4C8B9154031C}"/>
          </ac:cxnSpMkLst>
        </pc:cxnChg>
        <pc:cxnChg chg="add mod">
          <ac:chgData name="Peter Thorpe (Staff)" userId="a7e1e93c-efb5-4600-9c72-d01a7d271166" providerId="ADAL" clId="{67BBDE73-50EC-F545-A1CC-DF842053E015}" dt="2023-02-10T11:57:07.434" v="312"/>
          <ac:cxnSpMkLst>
            <pc:docMk/>
            <pc:sldMk cId="2394148322" sldId="361"/>
            <ac:cxnSpMk id="213" creationId="{C38CC4DD-C084-60EA-9C95-AE0823B222E6}"/>
          </ac:cxnSpMkLst>
        </pc:cxnChg>
        <pc:cxnChg chg="add mod">
          <ac:chgData name="Peter Thorpe (Staff)" userId="a7e1e93c-efb5-4600-9c72-d01a7d271166" providerId="ADAL" clId="{67BBDE73-50EC-F545-A1CC-DF842053E015}" dt="2023-02-10T11:57:07.434" v="312"/>
          <ac:cxnSpMkLst>
            <pc:docMk/>
            <pc:sldMk cId="2394148322" sldId="361"/>
            <ac:cxnSpMk id="214" creationId="{C0256282-3870-DF69-5B3A-7055138D3102}"/>
          </ac:cxnSpMkLst>
        </pc:cxnChg>
        <pc:cxnChg chg="add mod">
          <ac:chgData name="Peter Thorpe (Staff)" userId="a7e1e93c-efb5-4600-9c72-d01a7d271166" providerId="ADAL" clId="{67BBDE73-50EC-F545-A1CC-DF842053E015}" dt="2023-02-10T11:57:07.434" v="312"/>
          <ac:cxnSpMkLst>
            <pc:docMk/>
            <pc:sldMk cId="2394148322" sldId="361"/>
            <ac:cxnSpMk id="215" creationId="{F08F2653-FA7C-8957-EE17-BA6D077BBA10}"/>
          </ac:cxnSpMkLst>
        </pc:cxnChg>
        <pc:cxnChg chg="add mod">
          <ac:chgData name="Peter Thorpe (Staff)" userId="a7e1e93c-efb5-4600-9c72-d01a7d271166" providerId="ADAL" clId="{67BBDE73-50EC-F545-A1CC-DF842053E015}" dt="2023-02-10T11:57:07.434" v="312"/>
          <ac:cxnSpMkLst>
            <pc:docMk/>
            <pc:sldMk cId="2394148322" sldId="361"/>
            <ac:cxnSpMk id="216" creationId="{39ABBA4D-B4CD-4FDD-A6B5-502FCB6081D4}"/>
          </ac:cxnSpMkLst>
        </pc:cxnChg>
        <pc:cxnChg chg="add mod">
          <ac:chgData name="Peter Thorpe (Staff)" userId="a7e1e93c-efb5-4600-9c72-d01a7d271166" providerId="ADAL" clId="{67BBDE73-50EC-F545-A1CC-DF842053E015}" dt="2023-02-10T11:57:07.434" v="312"/>
          <ac:cxnSpMkLst>
            <pc:docMk/>
            <pc:sldMk cId="2394148322" sldId="361"/>
            <ac:cxnSpMk id="217" creationId="{8CFC95AC-B8AD-C18A-4597-D89C4DD8A5F8}"/>
          </ac:cxnSpMkLst>
        </pc:cxnChg>
        <pc:cxnChg chg="add mod">
          <ac:chgData name="Peter Thorpe (Staff)" userId="a7e1e93c-efb5-4600-9c72-d01a7d271166" providerId="ADAL" clId="{67BBDE73-50EC-F545-A1CC-DF842053E015}" dt="2023-02-10T11:57:07.434" v="312"/>
          <ac:cxnSpMkLst>
            <pc:docMk/>
            <pc:sldMk cId="2394148322" sldId="361"/>
            <ac:cxnSpMk id="218" creationId="{3DABBDC3-8E21-C447-D669-E4BC1FF4E74F}"/>
          </ac:cxnSpMkLst>
        </pc:cxnChg>
        <pc:cxnChg chg="add mod">
          <ac:chgData name="Peter Thorpe (Staff)" userId="a7e1e93c-efb5-4600-9c72-d01a7d271166" providerId="ADAL" clId="{67BBDE73-50EC-F545-A1CC-DF842053E015}" dt="2023-02-10T11:57:07.434" v="312"/>
          <ac:cxnSpMkLst>
            <pc:docMk/>
            <pc:sldMk cId="2394148322" sldId="361"/>
            <ac:cxnSpMk id="219" creationId="{314E4E82-5841-338C-891B-695CB938E398}"/>
          </ac:cxnSpMkLst>
        </pc:cxnChg>
        <pc:cxnChg chg="add mod">
          <ac:chgData name="Peter Thorpe (Staff)" userId="a7e1e93c-efb5-4600-9c72-d01a7d271166" providerId="ADAL" clId="{67BBDE73-50EC-F545-A1CC-DF842053E015}" dt="2023-02-10T11:57:07.434" v="312"/>
          <ac:cxnSpMkLst>
            <pc:docMk/>
            <pc:sldMk cId="2394148322" sldId="361"/>
            <ac:cxnSpMk id="220" creationId="{C6884F54-2FE3-2E9B-58B4-0BD4A8800979}"/>
          </ac:cxnSpMkLst>
        </pc:cxnChg>
        <pc:cxnChg chg="add mod">
          <ac:chgData name="Peter Thorpe (Staff)" userId="a7e1e93c-efb5-4600-9c72-d01a7d271166" providerId="ADAL" clId="{67BBDE73-50EC-F545-A1CC-DF842053E015}" dt="2023-02-10T11:57:07.434" v="312"/>
          <ac:cxnSpMkLst>
            <pc:docMk/>
            <pc:sldMk cId="2394148322" sldId="361"/>
            <ac:cxnSpMk id="221" creationId="{EB60B28F-80BC-8AC7-00AB-E1AC7AC17A0A}"/>
          </ac:cxnSpMkLst>
        </pc:cxnChg>
        <pc:cxnChg chg="add mod">
          <ac:chgData name="Peter Thorpe (Staff)" userId="a7e1e93c-efb5-4600-9c72-d01a7d271166" providerId="ADAL" clId="{67BBDE73-50EC-F545-A1CC-DF842053E015}" dt="2023-02-10T11:57:07.434" v="312"/>
          <ac:cxnSpMkLst>
            <pc:docMk/>
            <pc:sldMk cId="2394148322" sldId="361"/>
            <ac:cxnSpMk id="222" creationId="{D948C1F6-6EF1-5FA8-D8F2-BD98756F755A}"/>
          </ac:cxnSpMkLst>
        </pc:cxnChg>
        <pc:cxnChg chg="add mod">
          <ac:chgData name="Peter Thorpe (Staff)" userId="a7e1e93c-efb5-4600-9c72-d01a7d271166" providerId="ADAL" clId="{67BBDE73-50EC-F545-A1CC-DF842053E015}" dt="2023-02-10T11:57:07.434" v="312"/>
          <ac:cxnSpMkLst>
            <pc:docMk/>
            <pc:sldMk cId="2394148322" sldId="361"/>
            <ac:cxnSpMk id="223" creationId="{9A67C959-4289-6C80-87E4-6600832A3ACC}"/>
          </ac:cxnSpMkLst>
        </pc:cxnChg>
        <pc:cxnChg chg="add mod">
          <ac:chgData name="Peter Thorpe (Staff)" userId="a7e1e93c-efb5-4600-9c72-d01a7d271166" providerId="ADAL" clId="{67BBDE73-50EC-F545-A1CC-DF842053E015}" dt="2023-02-10T11:57:07.434" v="312"/>
          <ac:cxnSpMkLst>
            <pc:docMk/>
            <pc:sldMk cId="2394148322" sldId="361"/>
            <ac:cxnSpMk id="224" creationId="{1C0B3899-F369-3559-7092-3C5D9E7F5900}"/>
          </ac:cxnSpMkLst>
        </pc:cxnChg>
        <pc:cxnChg chg="add mod">
          <ac:chgData name="Peter Thorpe (Staff)" userId="a7e1e93c-efb5-4600-9c72-d01a7d271166" providerId="ADAL" clId="{67BBDE73-50EC-F545-A1CC-DF842053E015}" dt="2023-02-10T11:57:07.434" v="312"/>
          <ac:cxnSpMkLst>
            <pc:docMk/>
            <pc:sldMk cId="2394148322" sldId="361"/>
            <ac:cxnSpMk id="225" creationId="{7FD69712-492A-7B3A-F5B8-7CBC17640F4A}"/>
          </ac:cxnSpMkLst>
        </pc:cxnChg>
        <pc:cxnChg chg="add mod">
          <ac:chgData name="Peter Thorpe (Staff)" userId="a7e1e93c-efb5-4600-9c72-d01a7d271166" providerId="ADAL" clId="{67BBDE73-50EC-F545-A1CC-DF842053E015}" dt="2023-02-10T11:57:07.434" v="312"/>
          <ac:cxnSpMkLst>
            <pc:docMk/>
            <pc:sldMk cId="2394148322" sldId="361"/>
            <ac:cxnSpMk id="226" creationId="{A33E7034-2676-DA94-CB14-62816FAE29BB}"/>
          </ac:cxnSpMkLst>
        </pc:cxnChg>
        <pc:cxnChg chg="add mod">
          <ac:chgData name="Peter Thorpe (Staff)" userId="a7e1e93c-efb5-4600-9c72-d01a7d271166" providerId="ADAL" clId="{67BBDE73-50EC-F545-A1CC-DF842053E015}" dt="2023-02-10T11:57:07.434" v="312"/>
          <ac:cxnSpMkLst>
            <pc:docMk/>
            <pc:sldMk cId="2394148322" sldId="361"/>
            <ac:cxnSpMk id="227" creationId="{AB2990C2-7CFB-B1F8-B906-F09A28F2FDDB}"/>
          </ac:cxnSpMkLst>
        </pc:cxnChg>
        <pc:cxnChg chg="add mod">
          <ac:chgData name="Peter Thorpe (Staff)" userId="a7e1e93c-efb5-4600-9c72-d01a7d271166" providerId="ADAL" clId="{67BBDE73-50EC-F545-A1CC-DF842053E015}" dt="2023-02-10T11:57:07.434" v="312"/>
          <ac:cxnSpMkLst>
            <pc:docMk/>
            <pc:sldMk cId="2394148322" sldId="361"/>
            <ac:cxnSpMk id="228" creationId="{0464FEC7-4EDE-8D29-5D46-EB5177E6A463}"/>
          </ac:cxnSpMkLst>
        </pc:cxnChg>
        <pc:cxnChg chg="add mod">
          <ac:chgData name="Peter Thorpe (Staff)" userId="a7e1e93c-efb5-4600-9c72-d01a7d271166" providerId="ADAL" clId="{67BBDE73-50EC-F545-A1CC-DF842053E015}" dt="2023-02-10T11:57:07.434" v="312"/>
          <ac:cxnSpMkLst>
            <pc:docMk/>
            <pc:sldMk cId="2394148322" sldId="361"/>
            <ac:cxnSpMk id="229" creationId="{B594EF33-B982-178A-D9A1-7BA3A5E51A35}"/>
          </ac:cxnSpMkLst>
        </pc:cxnChg>
        <pc:cxnChg chg="add mod">
          <ac:chgData name="Peter Thorpe (Staff)" userId="a7e1e93c-efb5-4600-9c72-d01a7d271166" providerId="ADAL" clId="{67BBDE73-50EC-F545-A1CC-DF842053E015}" dt="2023-02-10T11:57:07.434" v="312"/>
          <ac:cxnSpMkLst>
            <pc:docMk/>
            <pc:sldMk cId="2394148322" sldId="361"/>
            <ac:cxnSpMk id="230" creationId="{06862839-E60E-5225-E619-468F21123295}"/>
          </ac:cxnSpMkLst>
        </pc:cxnChg>
        <pc:cxnChg chg="add mod">
          <ac:chgData name="Peter Thorpe (Staff)" userId="a7e1e93c-efb5-4600-9c72-d01a7d271166" providerId="ADAL" clId="{67BBDE73-50EC-F545-A1CC-DF842053E015}" dt="2023-02-10T11:57:07.434" v="312"/>
          <ac:cxnSpMkLst>
            <pc:docMk/>
            <pc:sldMk cId="2394148322" sldId="361"/>
            <ac:cxnSpMk id="231" creationId="{0EE0EC4E-FB9C-DABA-88BC-F2D9B71836C4}"/>
          </ac:cxnSpMkLst>
        </pc:cxnChg>
        <pc:cxnChg chg="add mod">
          <ac:chgData name="Peter Thorpe (Staff)" userId="a7e1e93c-efb5-4600-9c72-d01a7d271166" providerId="ADAL" clId="{67BBDE73-50EC-F545-A1CC-DF842053E015}" dt="2023-02-10T11:57:07.434" v="312"/>
          <ac:cxnSpMkLst>
            <pc:docMk/>
            <pc:sldMk cId="2394148322" sldId="361"/>
            <ac:cxnSpMk id="232" creationId="{D91E53CB-3A5B-7263-E468-5F77D349FAF7}"/>
          </ac:cxnSpMkLst>
        </pc:cxnChg>
        <pc:cxnChg chg="add mod">
          <ac:chgData name="Peter Thorpe (Staff)" userId="a7e1e93c-efb5-4600-9c72-d01a7d271166" providerId="ADAL" clId="{67BBDE73-50EC-F545-A1CC-DF842053E015}" dt="2023-02-10T11:57:07.434" v="312"/>
          <ac:cxnSpMkLst>
            <pc:docMk/>
            <pc:sldMk cId="2394148322" sldId="361"/>
            <ac:cxnSpMk id="233" creationId="{292CEE75-519E-CAEC-9736-7CE5B266351B}"/>
          </ac:cxnSpMkLst>
        </pc:cxnChg>
        <pc:cxnChg chg="add mod">
          <ac:chgData name="Peter Thorpe (Staff)" userId="a7e1e93c-efb5-4600-9c72-d01a7d271166" providerId="ADAL" clId="{67BBDE73-50EC-F545-A1CC-DF842053E015}" dt="2023-02-10T11:57:07.434" v="312"/>
          <ac:cxnSpMkLst>
            <pc:docMk/>
            <pc:sldMk cId="2394148322" sldId="361"/>
            <ac:cxnSpMk id="234" creationId="{73C60C29-AD04-E73A-1BD6-21A68E77CE0F}"/>
          </ac:cxnSpMkLst>
        </pc:cxnChg>
        <pc:cxnChg chg="add mod">
          <ac:chgData name="Peter Thorpe (Staff)" userId="a7e1e93c-efb5-4600-9c72-d01a7d271166" providerId="ADAL" clId="{67BBDE73-50EC-F545-A1CC-DF842053E015}" dt="2023-02-10T11:57:07.434" v="312"/>
          <ac:cxnSpMkLst>
            <pc:docMk/>
            <pc:sldMk cId="2394148322" sldId="361"/>
            <ac:cxnSpMk id="235" creationId="{14CF4664-36AF-AACC-A2B0-21150F22DD2E}"/>
          </ac:cxnSpMkLst>
        </pc:cxnChg>
        <pc:cxnChg chg="add mod">
          <ac:chgData name="Peter Thorpe (Staff)" userId="a7e1e93c-efb5-4600-9c72-d01a7d271166" providerId="ADAL" clId="{67BBDE73-50EC-F545-A1CC-DF842053E015}" dt="2023-02-10T11:57:07.434" v="312"/>
          <ac:cxnSpMkLst>
            <pc:docMk/>
            <pc:sldMk cId="2394148322" sldId="361"/>
            <ac:cxnSpMk id="236" creationId="{B71831C2-9CBB-6E39-61C7-F93B631757C2}"/>
          </ac:cxnSpMkLst>
        </pc:cxnChg>
        <pc:cxnChg chg="add mod">
          <ac:chgData name="Peter Thorpe (Staff)" userId="a7e1e93c-efb5-4600-9c72-d01a7d271166" providerId="ADAL" clId="{67BBDE73-50EC-F545-A1CC-DF842053E015}" dt="2023-02-10T11:57:07.434" v="312"/>
          <ac:cxnSpMkLst>
            <pc:docMk/>
            <pc:sldMk cId="2394148322" sldId="361"/>
            <ac:cxnSpMk id="237" creationId="{93B7951F-F3F7-9927-CFF1-5F3FA65ADD05}"/>
          </ac:cxnSpMkLst>
        </pc:cxnChg>
        <pc:cxnChg chg="add mod">
          <ac:chgData name="Peter Thorpe (Staff)" userId="a7e1e93c-efb5-4600-9c72-d01a7d271166" providerId="ADAL" clId="{67BBDE73-50EC-F545-A1CC-DF842053E015}" dt="2023-02-10T11:57:07.434" v="312"/>
          <ac:cxnSpMkLst>
            <pc:docMk/>
            <pc:sldMk cId="2394148322" sldId="361"/>
            <ac:cxnSpMk id="238" creationId="{EDD4C84C-842E-00EF-DA35-389460406D8D}"/>
          </ac:cxnSpMkLst>
        </pc:cxnChg>
        <pc:cxnChg chg="add mod">
          <ac:chgData name="Peter Thorpe (Staff)" userId="a7e1e93c-efb5-4600-9c72-d01a7d271166" providerId="ADAL" clId="{67BBDE73-50EC-F545-A1CC-DF842053E015}" dt="2023-02-10T11:57:07.434" v="312"/>
          <ac:cxnSpMkLst>
            <pc:docMk/>
            <pc:sldMk cId="2394148322" sldId="361"/>
            <ac:cxnSpMk id="239" creationId="{5D71C53C-1ABD-6A3F-AA2B-E902A8097CDA}"/>
          </ac:cxnSpMkLst>
        </pc:cxnChg>
        <pc:cxnChg chg="add mod">
          <ac:chgData name="Peter Thorpe (Staff)" userId="a7e1e93c-efb5-4600-9c72-d01a7d271166" providerId="ADAL" clId="{67BBDE73-50EC-F545-A1CC-DF842053E015}" dt="2023-02-10T11:57:07.434" v="312"/>
          <ac:cxnSpMkLst>
            <pc:docMk/>
            <pc:sldMk cId="2394148322" sldId="361"/>
            <ac:cxnSpMk id="240" creationId="{C912D21F-FE19-4C77-7512-D240B80E53D8}"/>
          </ac:cxnSpMkLst>
        </pc:cxnChg>
        <pc:cxnChg chg="add mod">
          <ac:chgData name="Peter Thorpe (Staff)" userId="a7e1e93c-efb5-4600-9c72-d01a7d271166" providerId="ADAL" clId="{67BBDE73-50EC-F545-A1CC-DF842053E015}" dt="2023-02-10T11:57:07.434" v="312"/>
          <ac:cxnSpMkLst>
            <pc:docMk/>
            <pc:sldMk cId="2394148322" sldId="361"/>
            <ac:cxnSpMk id="241" creationId="{BFBC0AB0-ED0F-0F3C-9F74-C805BB6C6A63}"/>
          </ac:cxnSpMkLst>
        </pc:cxnChg>
        <pc:cxnChg chg="add mod">
          <ac:chgData name="Peter Thorpe (Staff)" userId="a7e1e93c-efb5-4600-9c72-d01a7d271166" providerId="ADAL" clId="{67BBDE73-50EC-F545-A1CC-DF842053E015}" dt="2023-02-10T11:57:07.434" v="312"/>
          <ac:cxnSpMkLst>
            <pc:docMk/>
            <pc:sldMk cId="2394148322" sldId="361"/>
            <ac:cxnSpMk id="242" creationId="{9DD21C4B-9FDE-159B-B44B-D3990746F8E3}"/>
          </ac:cxnSpMkLst>
        </pc:cxnChg>
        <pc:cxnChg chg="add mod">
          <ac:chgData name="Peter Thorpe (Staff)" userId="a7e1e93c-efb5-4600-9c72-d01a7d271166" providerId="ADAL" clId="{67BBDE73-50EC-F545-A1CC-DF842053E015}" dt="2023-02-10T11:57:07.434" v="312"/>
          <ac:cxnSpMkLst>
            <pc:docMk/>
            <pc:sldMk cId="2394148322" sldId="361"/>
            <ac:cxnSpMk id="243" creationId="{2B38BAC4-929B-82E4-D87A-665D762A2A7E}"/>
          </ac:cxnSpMkLst>
        </pc:cxnChg>
        <pc:cxnChg chg="add mod">
          <ac:chgData name="Peter Thorpe (Staff)" userId="a7e1e93c-efb5-4600-9c72-d01a7d271166" providerId="ADAL" clId="{67BBDE73-50EC-F545-A1CC-DF842053E015}" dt="2023-02-10T11:57:07.434" v="312"/>
          <ac:cxnSpMkLst>
            <pc:docMk/>
            <pc:sldMk cId="2394148322" sldId="361"/>
            <ac:cxnSpMk id="244" creationId="{623595F7-971A-C709-3400-FD7587E6D537}"/>
          </ac:cxnSpMkLst>
        </pc:cxnChg>
        <pc:cxnChg chg="add mod">
          <ac:chgData name="Peter Thorpe (Staff)" userId="a7e1e93c-efb5-4600-9c72-d01a7d271166" providerId="ADAL" clId="{67BBDE73-50EC-F545-A1CC-DF842053E015}" dt="2023-02-10T11:57:07.434" v="312"/>
          <ac:cxnSpMkLst>
            <pc:docMk/>
            <pc:sldMk cId="2394148322" sldId="361"/>
            <ac:cxnSpMk id="245" creationId="{61550126-0CAD-36E5-4611-FEAAC466113C}"/>
          </ac:cxnSpMkLst>
        </pc:cxnChg>
        <pc:cxnChg chg="add mod">
          <ac:chgData name="Peter Thorpe (Staff)" userId="a7e1e93c-efb5-4600-9c72-d01a7d271166" providerId="ADAL" clId="{67BBDE73-50EC-F545-A1CC-DF842053E015}" dt="2023-02-10T11:57:07.434" v="312"/>
          <ac:cxnSpMkLst>
            <pc:docMk/>
            <pc:sldMk cId="2394148322" sldId="361"/>
            <ac:cxnSpMk id="246" creationId="{78CC0452-9555-59BD-407E-D0A7826108D3}"/>
          </ac:cxnSpMkLst>
        </pc:cxnChg>
        <pc:cxnChg chg="add mod">
          <ac:chgData name="Peter Thorpe (Staff)" userId="a7e1e93c-efb5-4600-9c72-d01a7d271166" providerId="ADAL" clId="{67BBDE73-50EC-F545-A1CC-DF842053E015}" dt="2023-02-10T11:57:07.434" v="312"/>
          <ac:cxnSpMkLst>
            <pc:docMk/>
            <pc:sldMk cId="2394148322" sldId="361"/>
            <ac:cxnSpMk id="247" creationId="{DE12FE5C-8401-A004-3E25-96D1B9EC6F9D}"/>
          </ac:cxnSpMkLst>
        </pc:cxnChg>
        <pc:cxnChg chg="add mod">
          <ac:chgData name="Peter Thorpe (Staff)" userId="a7e1e93c-efb5-4600-9c72-d01a7d271166" providerId="ADAL" clId="{67BBDE73-50EC-F545-A1CC-DF842053E015}" dt="2023-02-10T11:57:07.434" v="312"/>
          <ac:cxnSpMkLst>
            <pc:docMk/>
            <pc:sldMk cId="2394148322" sldId="361"/>
            <ac:cxnSpMk id="248" creationId="{B79FA600-BB00-F2DA-8935-1651AA1CED03}"/>
          </ac:cxnSpMkLst>
        </pc:cxnChg>
        <pc:cxnChg chg="add mod">
          <ac:chgData name="Peter Thorpe (Staff)" userId="a7e1e93c-efb5-4600-9c72-d01a7d271166" providerId="ADAL" clId="{67BBDE73-50EC-F545-A1CC-DF842053E015}" dt="2023-02-10T11:57:07.434" v="312"/>
          <ac:cxnSpMkLst>
            <pc:docMk/>
            <pc:sldMk cId="2394148322" sldId="361"/>
            <ac:cxnSpMk id="249" creationId="{073E2698-2862-1733-B74B-D9EDFB5CB845}"/>
          </ac:cxnSpMkLst>
        </pc:cxnChg>
        <pc:cxnChg chg="add mod">
          <ac:chgData name="Peter Thorpe (Staff)" userId="a7e1e93c-efb5-4600-9c72-d01a7d271166" providerId="ADAL" clId="{67BBDE73-50EC-F545-A1CC-DF842053E015}" dt="2023-02-10T11:57:07.434" v="312"/>
          <ac:cxnSpMkLst>
            <pc:docMk/>
            <pc:sldMk cId="2394148322" sldId="361"/>
            <ac:cxnSpMk id="250" creationId="{8C5D0283-1E42-4B7A-359E-25D706C2C1F7}"/>
          </ac:cxnSpMkLst>
        </pc:cxnChg>
        <pc:cxnChg chg="add mod">
          <ac:chgData name="Peter Thorpe (Staff)" userId="a7e1e93c-efb5-4600-9c72-d01a7d271166" providerId="ADAL" clId="{67BBDE73-50EC-F545-A1CC-DF842053E015}" dt="2023-02-10T11:57:07.434" v="312"/>
          <ac:cxnSpMkLst>
            <pc:docMk/>
            <pc:sldMk cId="2394148322" sldId="361"/>
            <ac:cxnSpMk id="251" creationId="{E4E80BD6-5BB4-85A1-94E2-E4B1051AC2AB}"/>
          </ac:cxnSpMkLst>
        </pc:cxnChg>
        <pc:cxnChg chg="add mod">
          <ac:chgData name="Peter Thorpe (Staff)" userId="a7e1e93c-efb5-4600-9c72-d01a7d271166" providerId="ADAL" clId="{67BBDE73-50EC-F545-A1CC-DF842053E015}" dt="2023-02-10T11:57:07.434" v="312"/>
          <ac:cxnSpMkLst>
            <pc:docMk/>
            <pc:sldMk cId="2394148322" sldId="361"/>
            <ac:cxnSpMk id="252" creationId="{27A93168-E2B0-4B6A-4643-E085BAA9BC3C}"/>
          </ac:cxnSpMkLst>
        </pc:cxnChg>
        <pc:cxnChg chg="add mod">
          <ac:chgData name="Peter Thorpe (Staff)" userId="a7e1e93c-efb5-4600-9c72-d01a7d271166" providerId="ADAL" clId="{67BBDE73-50EC-F545-A1CC-DF842053E015}" dt="2023-02-10T11:57:07.434" v="312"/>
          <ac:cxnSpMkLst>
            <pc:docMk/>
            <pc:sldMk cId="2394148322" sldId="361"/>
            <ac:cxnSpMk id="253" creationId="{2FA6763C-9DB3-1A07-3A56-7917AB68B4BF}"/>
          </ac:cxnSpMkLst>
        </pc:cxnChg>
        <pc:cxnChg chg="add mod">
          <ac:chgData name="Peter Thorpe (Staff)" userId="a7e1e93c-efb5-4600-9c72-d01a7d271166" providerId="ADAL" clId="{67BBDE73-50EC-F545-A1CC-DF842053E015}" dt="2023-02-10T11:57:07.434" v="312"/>
          <ac:cxnSpMkLst>
            <pc:docMk/>
            <pc:sldMk cId="2394148322" sldId="361"/>
            <ac:cxnSpMk id="254" creationId="{037E0521-069A-9F98-D330-929C4C013C62}"/>
          </ac:cxnSpMkLst>
        </pc:cxnChg>
        <pc:cxnChg chg="add mod">
          <ac:chgData name="Peter Thorpe (Staff)" userId="a7e1e93c-efb5-4600-9c72-d01a7d271166" providerId="ADAL" clId="{67BBDE73-50EC-F545-A1CC-DF842053E015}" dt="2023-02-10T11:57:07.434" v="312"/>
          <ac:cxnSpMkLst>
            <pc:docMk/>
            <pc:sldMk cId="2394148322" sldId="361"/>
            <ac:cxnSpMk id="255" creationId="{BBDE75AE-C3A4-0F6D-9006-E673E3695035}"/>
          </ac:cxnSpMkLst>
        </pc:cxnChg>
        <pc:cxnChg chg="add mod">
          <ac:chgData name="Peter Thorpe (Staff)" userId="a7e1e93c-efb5-4600-9c72-d01a7d271166" providerId="ADAL" clId="{67BBDE73-50EC-F545-A1CC-DF842053E015}" dt="2023-02-10T11:57:07.434" v="312"/>
          <ac:cxnSpMkLst>
            <pc:docMk/>
            <pc:sldMk cId="2394148322" sldId="361"/>
            <ac:cxnSpMk id="256" creationId="{E50B4C66-FF98-62C7-C400-F283BB7FD9CA}"/>
          </ac:cxnSpMkLst>
        </pc:cxnChg>
        <pc:cxnChg chg="add mod">
          <ac:chgData name="Peter Thorpe (Staff)" userId="a7e1e93c-efb5-4600-9c72-d01a7d271166" providerId="ADAL" clId="{67BBDE73-50EC-F545-A1CC-DF842053E015}" dt="2023-02-10T11:57:07.434" v="312"/>
          <ac:cxnSpMkLst>
            <pc:docMk/>
            <pc:sldMk cId="2394148322" sldId="361"/>
            <ac:cxnSpMk id="257" creationId="{259FFF78-0271-DDE5-49EB-039772EC563D}"/>
          </ac:cxnSpMkLst>
        </pc:cxnChg>
        <pc:cxnChg chg="add mod">
          <ac:chgData name="Peter Thorpe (Staff)" userId="a7e1e93c-efb5-4600-9c72-d01a7d271166" providerId="ADAL" clId="{67BBDE73-50EC-F545-A1CC-DF842053E015}" dt="2023-02-10T11:57:07.434" v="312"/>
          <ac:cxnSpMkLst>
            <pc:docMk/>
            <pc:sldMk cId="2394148322" sldId="361"/>
            <ac:cxnSpMk id="258" creationId="{B86269DC-F1B9-5521-6B65-5DA96D464C52}"/>
          </ac:cxnSpMkLst>
        </pc:cxnChg>
        <pc:cxnChg chg="add mod">
          <ac:chgData name="Peter Thorpe (Staff)" userId="a7e1e93c-efb5-4600-9c72-d01a7d271166" providerId="ADAL" clId="{67BBDE73-50EC-F545-A1CC-DF842053E015}" dt="2023-02-10T11:57:07.434" v="312"/>
          <ac:cxnSpMkLst>
            <pc:docMk/>
            <pc:sldMk cId="2394148322" sldId="361"/>
            <ac:cxnSpMk id="259" creationId="{57F83243-ADEC-98C9-3D2F-D9A40C17BBAB}"/>
          </ac:cxnSpMkLst>
        </pc:cxnChg>
        <pc:cxnChg chg="add mod">
          <ac:chgData name="Peter Thorpe (Staff)" userId="a7e1e93c-efb5-4600-9c72-d01a7d271166" providerId="ADAL" clId="{67BBDE73-50EC-F545-A1CC-DF842053E015}" dt="2023-02-10T11:57:07.434" v="312"/>
          <ac:cxnSpMkLst>
            <pc:docMk/>
            <pc:sldMk cId="2394148322" sldId="361"/>
            <ac:cxnSpMk id="260" creationId="{11E6CF90-8D4F-C6DC-509C-A9D5E6A4CCFC}"/>
          </ac:cxnSpMkLst>
        </pc:cxnChg>
        <pc:cxnChg chg="add mod">
          <ac:chgData name="Peter Thorpe (Staff)" userId="a7e1e93c-efb5-4600-9c72-d01a7d271166" providerId="ADAL" clId="{67BBDE73-50EC-F545-A1CC-DF842053E015}" dt="2023-02-10T11:57:07.434" v="312"/>
          <ac:cxnSpMkLst>
            <pc:docMk/>
            <pc:sldMk cId="2394148322" sldId="361"/>
            <ac:cxnSpMk id="261" creationId="{50F0E00E-24E0-11E2-3418-9AE1739555AD}"/>
          </ac:cxnSpMkLst>
        </pc:cxnChg>
        <pc:cxnChg chg="add mod">
          <ac:chgData name="Peter Thorpe (Staff)" userId="a7e1e93c-efb5-4600-9c72-d01a7d271166" providerId="ADAL" clId="{67BBDE73-50EC-F545-A1CC-DF842053E015}" dt="2023-02-10T11:57:07.434" v="312"/>
          <ac:cxnSpMkLst>
            <pc:docMk/>
            <pc:sldMk cId="2394148322" sldId="361"/>
            <ac:cxnSpMk id="262" creationId="{932D4511-AFC6-8D0F-EABE-8B79B2B0281B}"/>
          </ac:cxnSpMkLst>
        </pc:cxnChg>
        <pc:cxnChg chg="add mod">
          <ac:chgData name="Peter Thorpe (Staff)" userId="a7e1e93c-efb5-4600-9c72-d01a7d271166" providerId="ADAL" clId="{67BBDE73-50EC-F545-A1CC-DF842053E015}" dt="2023-02-10T11:57:07.434" v="312"/>
          <ac:cxnSpMkLst>
            <pc:docMk/>
            <pc:sldMk cId="2394148322" sldId="361"/>
            <ac:cxnSpMk id="263" creationId="{264CE722-967B-6F21-D3CE-3D07E6A8D617}"/>
          </ac:cxnSpMkLst>
        </pc:cxnChg>
        <pc:cxnChg chg="add mod">
          <ac:chgData name="Peter Thorpe (Staff)" userId="a7e1e93c-efb5-4600-9c72-d01a7d271166" providerId="ADAL" clId="{67BBDE73-50EC-F545-A1CC-DF842053E015}" dt="2023-02-10T11:57:07.434" v="312"/>
          <ac:cxnSpMkLst>
            <pc:docMk/>
            <pc:sldMk cId="2394148322" sldId="361"/>
            <ac:cxnSpMk id="264" creationId="{9F953E5C-CBB8-E02B-A39D-BF953AD58CC2}"/>
          </ac:cxnSpMkLst>
        </pc:cxnChg>
        <pc:cxnChg chg="add mod">
          <ac:chgData name="Peter Thorpe (Staff)" userId="a7e1e93c-efb5-4600-9c72-d01a7d271166" providerId="ADAL" clId="{67BBDE73-50EC-F545-A1CC-DF842053E015}" dt="2023-02-10T11:57:07.434" v="312"/>
          <ac:cxnSpMkLst>
            <pc:docMk/>
            <pc:sldMk cId="2394148322" sldId="361"/>
            <ac:cxnSpMk id="265" creationId="{6E0FA01D-B838-95C2-200A-3DADA2D616C6}"/>
          </ac:cxnSpMkLst>
        </pc:cxnChg>
        <pc:cxnChg chg="add mod">
          <ac:chgData name="Peter Thorpe (Staff)" userId="a7e1e93c-efb5-4600-9c72-d01a7d271166" providerId="ADAL" clId="{67BBDE73-50EC-F545-A1CC-DF842053E015}" dt="2023-02-10T11:57:07.434" v="312"/>
          <ac:cxnSpMkLst>
            <pc:docMk/>
            <pc:sldMk cId="2394148322" sldId="361"/>
            <ac:cxnSpMk id="266" creationId="{95E542D5-14F2-226F-E1AF-DA4EC53ACE62}"/>
          </ac:cxnSpMkLst>
        </pc:cxnChg>
        <pc:cxnChg chg="add mod">
          <ac:chgData name="Peter Thorpe (Staff)" userId="a7e1e93c-efb5-4600-9c72-d01a7d271166" providerId="ADAL" clId="{67BBDE73-50EC-F545-A1CC-DF842053E015}" dt="2023-02-10T11:57:07.434" v="312"/>
          <ac:cxnSpMkLst>
            <pc:docMk/>
            <pc:sldMk cId="2394148322" sldId="361"/>
            <ac:cxnSpMk id="267" creationId="{D432348F-3146-D604-26F4-2C56A1BADBFB}"/>
          </ac:cxnSpMkLst>
        </pc:cxnChg>
        <pc:cxnChg chg="add mod">
          <ac:chgData name="Peter Thorpe (Staff)" userId="a7e1e93c-efb5-4600-9c72-d01a7d271166" providerId="ADAL" clId="{67BBDE73-50EC-F545-A1CC-DF842053E015}" dt="2023-02-10T11:57:07.434" v="312"/>
          <ac:cxnSpMkLst>
            <pc:docMk/>
            <pc:sldMk cId="2394148322" sldId="361"/>
            <ac:cxnSpMk id="268" creationId="{AC8A23B9-A601-DB64-BA85-3AA7BBFC3F3B}"/>
          </ac:cxnSpMkLst>
        </pc:cxnChg>
        <pc:cxnChg chg="add mod">
          <ac:chgData name="Peter Thorpe (Staff)" userId="a7e1e93c-efb5-4600-9c72-d01a7d271166" providerId="ADAL" clId="{67BBDE73-50EC-F545-A1CC-DF842053E015}" dt="2023-02-10T11:57:07.434" v="312"/>
          <ac:cxnSpMkLst>
            <pc:docMk/>
            <pc:sldMk cId="2394148322" sldId="361"/>
            <ac:cxnSpMk id="269" creationId="{972CD00D-D563-56B8-4C63-2528A12BA54D}"/>
          </ac:cxnSpMkLst>
        </pc:cxnChg>
        <pc:cxnChg chg="add mod">
          <ac:chgData name="Peter Thorpe (Staff)" userId="a7e1e93c-efb5-4600-9c72-d01a7d271166" providerId="ADAL" clId="{67BBDE73-50EC-F545-A1CC-DF842053E015}" dt="2023-02-10T11:57:07.434" v="312"/>
          <ac:cxnSpMkLst>
            <pc:docMk/>
            <pc:sldMk cId="2394148322" sldId="361"/>
            <ac:cxnSpMk id="270" creationId="{F166289A-EC6B-7263-C723-C11027972EB6}"/>
          </ac:cxnSpMkLst>
        </pc:cxnChg>
        <pc:cxnChg chg="add mod">
          <ac:chgData name="Peter Thorpe (Staff)" userId="a7e1e93c-efb5-4600-9c72-d01a7d271166" providerId="ADAL" clId="{67BBDE73-50EC-F545-A1CC-DF842053E015}" dt="2023-02-10T11:57:07.434" v="312"/>
          <ac:cxnSpMkLst>
            <pc:docMk/>
            <pc:sldMk cId="2394148322" sldId="361"/>
            <ac:cxnSpMk id="271" creationId="{B3C43E8F-7575-8F5A-4B8E-1C72A3293B60}"/>
          </ac:cxnSpMkLst>
        </pc:cxnChg>
        <pc:cxnChg chg="add mod">
          <ac:chgData name="Peter Thorpe (Staff)" userId="a7e1e93c-efb5-4600-9c72-d01a7d271166" providerId="ADAL" clId="{67BBDE73-50EC-F545-A1CC-DF842053E015}" dt="2023-02-10T11:57:07.434" v="312"/>
          <ac:cxnSpMkLst>
            <pc:docMk/>
            <pc:sldMk cId="2394148322" sldId="361"/>
            <ac:cxnSpMk id="272" creationId="{E70A75C2-FFD3-4559-35C7-9C3D9A0BE6A8}"/>
          </ac:cxnSpMkLst>
        </pc:cxnChg>
        <pc:cxnChg chg="add mod">
          <ac:chgData name="Peter Thorpe (Staff)" userId="a7e1e93c-efb5-4600-9c72-d01a7d271166" providerId="ADAL" clId="{67BBDE73-50EC-F545-A1CC-DF842053E015}" dt="2023-02-10T11:57:07.434" v="312"/>
          <ac:cxnSpMkLst>
            <pc:docMk/>
            <pc:sldMk cId="2394148322" sldId="361"/>
            <ac:cxnSpMk id="273" creationId="{F8D6B6E3-65B6-29C3-CB31-7FD4CF05473A}"/>
          </ac:cxnSpMkLst>
        </pc:cxnChg>
        <pc:cxnChg chg="add del mod">
          <ac:chgData name="Peter Thorpe (Staff)" userId="a7e1e93c-efb5-4600-9c72-d01a7d271166" providerId="ADAL" clId="{67BBDE73-50EC-F545-A1CC-DF842053E015}" dt="2023-02-10T11:57:13.129" v="313" actId="478"/>
          <ac:cxnSpMkLst>
            <pc:docMk/>
            <pc:sldMk cId="2394148322" sldId="361"/>
            <ac:cxnSpMk id="274" creationId="{D0CB7777-3602-CDFF-7EF0-8AE0CC9C0513}"/>
          </ac:cxnSpMkLst>
        </pc:cxnChg>
        <pc:cxnChg chg="add mod">
          <ac:chgData name="Peter Thorpe (Staff)" userId="a7e1e93c-efb5-4600-9c72-d01a7d271166" providerId="ADAL" clId="{67BBDE73-50EC-F545-A1CC-DF842053E015}" dt="2023-02-10T11:57:29.714" v="318" actId="1076"/>
          <ac:cxnSpMkLst>
            <pc:docMk/>
            <pc:sldMk cId="2394148322" sldId="361"/>
            <ac:cxnSpMk id="277" creationId="{23F70B39-D5CF-6417-BAB3-6DE28D984083}"/>
          </ac:cxnSpMkLst>
        </pc:cxnChg>
      </pc:sldChg>
      <pc:sldChg chg="del">
        <pc:chgData name="Peter Thorpe (Staff)" userId="a7e1e93c-efb5-4600-9c72-d01a7d271166" providerId="ADAL" clId="{67BBDE73-50EC-F545-A1CC-DF842053E015}" dt="2023-02-10T11:53:20.714" v="132" actId="2696"/>
        <pc:sldMkLst>
          <pc:docMk/>
          <pc:sldMk cId="463702639" sldId="362"/>
        </pc:sldMkLst>
      </pc:sldChg>
      <pc:sldChg chg="addSp delSp modSp new del mod">
        <pc:chgData name="Peter Thorpe (Staff)" userId="a7e1e93c-efb5-4600-9c72-d01a7d271166" providerId="ADAL" clId="{67BBDE73-50EC-F545-A1CC-DF842053E015}" dt="2023-02-10T11:58:18.681" v="334" actId="2696"/>
        <pc:sldMkLst>
          <pc:docMk/>
          <pc:sldMk cId="2909831335" sldId="362"/>
        </pc:sldMkLst>
        <pc:spChg chg="del mod">
          <ac:chgData name="Peter Thorpe (Staff)" userId="a7e1e93c-efb5-4600-9c72-d01a7d271166" providerId="ADAL" clId="{67BBDE73-50EC-F545-A1CC-DF842053E015}" dt="2023-02-10T11:56:44.215" v="309" actId="478"/>
          <ac:spMkLst>
            <pc:docMk/>
            <pc:sldMk cId="2909831335" sldId="362"/>
            <ac:spMk id="2" creationId="{3949D214-333F-7153-6146-2DACD659E77F}"/>
          </ac:spMkLst>
        </pc:spChg>
        <pc:spChg chg="del mod">
          <ac:chgData name="Peter Thorpe (Staff)" userId="a7e1e93c-efb5-4600-9c72-d01a7d271166" providerId="ADAL" clId="{67BBDE73-50EC-F545-A1CC-DF842053E015}" dt="2023-02-10T11:56:42.931" v="308" actId="478"/>
          <ac:spMkLst>
            <pc:docMk/>
            <pc:sldMk cId="2909831335" sldId="362"/>
            <ac:spMk id="3" creationId="{4F444274-1CF7-475A-4065-E85B1F7C00B4}"/>
          </ac:spMkLst>
        </pc:spChg>
        <pc:spChg chg="add mod">
          <ac:chgData name="Peter Thorpe (Staff)" userId="a7e1e93c-efb5-4600-9c72-d01a7d271166" providerId="ADAL" clId="{67BBDE73-50EC-F545-A1CC-DF842053E015}" dt="2023-02-10T11:57:00.501" v="311" actId="692"/>
          <ac:spMkLst>
            <pc:docMk/>
            <pc:sldMk cId="2909831335" sldId="362"/>
            <ac:spMk id="4" creationId="{00C17F2E-16D1-04CF-C229-D0F117761716}"/>
          </ac:spMkLst>
        </pc:spChg>
        <pc:spChg chg="add mod">
          <ac:chgData name="Peter Thorpe (Staff)" userId="a7e1e93c-efb5-4600-9c72-d01a7d271166" providerId="ADAL" clId="{67BBDE73-50EC-F545-A1CC-DF842053E015}" dt="2023-02-10T11:57:00.501" v="311" actId="692"/>
          <ac:spMkLst>
            <pc:docMk/>
            <pc:sldMk cId="2909831335" sldId="362"/>
            <ac:spMk id="69" creationId="{1719D81E-6CA5-B0FA-D548-CB9AAB40472E}"/>
          </ac:spMkLst>
        </pc:spChg>
        <pc:spChg chg="add mod">
          <ac:chgData name="Peter Thorpe (Staff)" userId="a7e1e93c-efb5-4600-9c72-d01a7d271166" providerId="ADAL" clId="{67BBDE73-50EC-F545-A1CC-DF842053E015}" dt="2023-02-10T11:57:00.501" v="311" actId="692"/>
          <ac:spMkLst>
            <pc:docMk/>
            <pc:sldMk cId="2909831335" sldId="362"/>
            <ac:spMk id="70" creationId="{6F5C5A1E-B74A-3843-827F-C7DF63F2A0D8}"/>
          </ac:spMkLst>
        </pc:spChg>
        <pc:cxnChg chg="add mod">
          <ac:chgData name="Peter Thorpe (Staff)" userId="a7e1e93c-efb5-4600-9c72-d01a7d271166" providerId="ADAL" clId="{67BBDE73-50EC-F545-A1CC-DF842053E015}" dt="2023-02-10T11:57:00.501" v="311" actId="692"/>
          <ac:cxnSpMkLst>
            <pc:docMk/>
            <pc:sldMk cId="2909831335" sldId="362"/>
            <ac:cxnSpMk id="5" creationId="{1C355527-2CC9-48D7-8A26-B20FF9F14C1E}"/>
          </ac:cxnSpMkLst>
        </pc:cxnChg>
        <pc:cxnChg chg="add mod">
          <ac:chgData name="Peter Thorpe (Staff)" userId="a7e1e93c-efb5-4600-9c72-d01a7d271166" providerId="ADAL" clId="{67BBDE73-50EC-F545-A1CC-DF842053E015}" dt="2023-02-10T11:57:00.501" v="311" actId="692"/>
          <ac:cxnSpMkLst>
            <pc:docMk/>
            <pc:sldMk cId="2909831335" sldId="362"/>
            <ac:cxnSpMk id="6" creationId="{356BF253-A22A-4A53-FD73-638BDAF4FE3A}"/>
          </ac:cxnSpMkLst>
        </pc:cxnChg>
        <pc:cxnChg chg="add mod">
          <ac:chgData name="Peter Thorpe (Staff)" userId="a7e1e93c-efb5-4600-9c72-d01a7d271166" providerId="ADAL" clId="{67BBDE73-50EC-F545-A1CC-DF842053E015}" dt="2023-02-10T11:57:00.501" v="311" actId="692"/>
          <ac:cxnSpMkLst>
            <pc:docMk/>
            <pc:sldMk cId="2909831335" sldId="362"/>
            <ac:cxnSpMk id="7" creationId="{3CFAE781-EBBD-1775-EB93-80AEA015C2B0}"/>
          </ac:cxnSpMkLst>
        </pc:cxnChg>
        <pc:cxnChg chg="add mod">
          <ac:chgData name="Peter Thorpe (Staff)" userId="a7e1e93c-efb5-4600-9c72-d01a7d271166" providerId="ADAL" clId="{67BBDE73-50EC-F545-A1CC-DF842053E015}" dt="2023-02-10T11:57:00.501" v="311" actId="692"/>
          <ac:cxnSpMkLst>
            <pc:docMk/>
            <pc:sldMk cId="2909831335" sldId="362"/>
            <ac:cxnSpMk id="8" creationId="{C0A2AE7F-FB7B-FAC2-516F-CABD80DCCCF0}"/>
          </ac:cxnSpMkLst>
        </pc:cxnChg>
        <pc:cxnChg chg="add mod">
          <ac:chgData name="Peter Thorpe (Staff)" userId="a7e1e93c-efb5-4600-9c72-d01a7d271166" providerId="ADAL" clId="{67BBDE73-50EC-F545-A1CC-DF842053E015}" dt="2023-02-10T11:57:00.501" v="311" actId="692"/>
          <ac:cxnSpMkLst>
            <pc:docMk/>
            <pc:sldMk cId="2909831335" sldId="362"/>
            <ac:cxnSpMk id="9" creationId="{3C192ED6-6195-7863-5DDE-163025E40B84}"/>
          </ac:cxnSpMkLst>
        </pc:cxnChg>
        <pc:cxnChg chg="add mod">
          <ac:chgData name="Peter Thorpe (Staff)" userId="a7e1e93c-efb5-4600-9c72-d01a7d271166" providerId="ADAL" clId="{67BBDE73-50EC-F545-A1CC-DF842053E015}" dt="2023-02-10T11:57:00.501" v="311" actId="692"/>
          <ac:cxnSpMkLst>
            <pc:docMk/>
            <pc:sldMk cId="2909831335" sldId="362"/>
            <ac:cxnSpMk id="10" creationId="{8E68CAA3-6049-8776-6E82-BB28C1A9765E}"/>
          </ac:cxnSpMkLst>
        </pc:cxnChg>
        <pc:cxnChg chg="add mod">
          <ac:chgData name="Peter Thorpe (Staff)" userId="a7e1e93c-efb5-4600-9c72-d01a7d271166" providerId="ADAL" clId="{67BBDE73-50EC-F545-A1CC-DF842053E015}" dt="2023-02-10T11:57:00.501" v="311" actId="692"/>
          <ac:cxnSpMkLst>
            <pc:docMk/>
            <pc:sldMk cId="2909831335" sldId="362"/>
            <ac:cxnSpMk id="11" creationId="{612AB081-1133-8F45-DB2D-968EF4C94C42}"/>
          </ac:cxnSpMkLst>
        </pc:cxnChg>
        <pc:cxnChg chg="add mod">
          <ac:chgData name="Peter Thorpe (Staff)" userId="a7e1e93c-efb5-4600-9c72-d01a7d271166" providerId="ADAL" clId="{67BBDE73-50EC-F545-A1CC-DF842053E015}" dt="2023-02-10T11:57:00.501" v="311" actId="692"/>
          <ac:cxnSpMkLst>
            <pc:docMk/>
            <pc:sldMk cId="2909831335" sldId="362"/>
            <ac:cxnSpMk id="12" creationId="{5B0F3208-99FB-B949-15F4-31C58888677E}"/>
          </ac:cxnSpMkLst>
        </pc:cxnChg>
        <pc:cxnChg chg="add mod">
          <ac:chgData name="Peter Thorpe (Staff)" userId="a7e1e93c-efb5-4600-9c72-d01a7d271166" providerId="ADAL" clId="{67BBDE73-50EC-F545-A1CC-DF842053E015}" dt="2023-02-10T11:57:00.501" v="311" actId="692"/>
          <ac:cxnSpMkLst>
            <pc:docMk/>
            <pc:sldMk cId="2909831335" sldId="362"/>
            <ac:cxnSpMk id="13" creationId="{A8144EE8-6684-5452-CCB9-A119CB30DFDE}"/>
          </ac:cxnSpMkLst>
        </pc:cxnChg>
        <pc:cxnChg chg="add mod">
          <ac:chgData name="Peter Thorpe (Staff)" userId="a7e1e93c-efb5-4600-9c72-d01a7d271166" providerId="ADAL" clId="{67BBDE73-50EC-F545-A1CC-DF842053E015}" dt="2023-02-10T11:57:00.501" v="311" actId="692"/>
          <ac:cxnSpMkLst>
            <pc:docMk/>
            <pc:sldMk cId="2909831335" sldId="362"/>
            <ac:cxnSpMk id="14" creationId="{F72E78A8-272D-B6BD-5F73-7F0C416F6FC2}"/>
          </ac:cxnSpMkLst>
        </pc:cxnChg>
        <pc:cxnChg chg="add mod">
          <ac:chgData name="Peter Thorpe (Staff)" userId="a7e1e93c-efb5-4600-9c72-d01a7d271166" providerId="ADAL" clId="{67BBDE73-50EC-F545-A1CC-DF842053E015}" dt="2023-02-10T11:57:00.501" v="311" actId="692"/>
          <ac:cxnSpMkLst>
            <pc:docMk/>
            <pc:sldMk cId="2909831335" sldId="362"/>
            <ac:cxnSpMk id="15" creationId="{1FC44EAD-DD53-C15F-AD9A-BF1B6260C0B3}"/>
          </ac:cxnSpMkLst>
        </pc:cxnChg>
        <pc:cxnChg chg="add mod">
          <ac:chgData name="Peter Thorpe (Staff)" userId="a7e1e93c-efb5-4600-9c72-d01a7d271166" providerId="ADAL" clId="{67BBDE73-50EC-F545-A1CC-DF842053E015}" dt="2023-02-10T11:57:00.501" v="311" actId="692"/>
          <ac:cxnSpMkLst>
            <pc:docMk/>
            <pc:sldMk cId="2909831335" sldId="362"/>
            <ac:cxnSpMk id="16" creationId="{75D0F075-3B9D-224F-A233-F75461715595}"/>
          </ac:cxnSpMkLst>
        </pc:cxnChg>
        <pc:cxnChg chg="add mod">
          <ac:chgData name="Peter Thorpe (Staff)" userId="a7e1e93c-efb5-4600-9c72-d01a7d271166" providerId="ADAL" clId="{67BBDE73-50EC-F545-A1CC-DF842053E015}" dt="2023-02-10T11:57:00.501" v="311" actId="692"/>
          <ac:cxnSpMkLst>
            <pc:docMk/>
            <pc:sldMk cId="2909831335" sldId="362"/>
            <ac:cxnSpMk id="17" creationId="{294904F4-8C57-02E5-B68C-0A8507770FE9}"/>
          </ac:cxnSpMkLst>
        </pc:cxnChg>
        <pc:cxnChg chg="add mod">
          <ac:chgData name="Peter Thorpe (Staff)" userId="a7e1e93c-efb5-4600-9c72-d01a7d271166" providerId="ADAL" clId="{67BBDE73-50EC-F545-A1CC-DF842053E015}" dt="2023-02-10T11:57:00.501" v="311" actId="692"/>
          <ac:cxnSpMkLst>
            <pc:docMk/>
            <pc:sldMk cId="2909831335" sldId="362"/>
            <ac:cxnSpMk id="18" creationId="{4A31BE36-0261-EF90-64E4-FEECDE42A764}"/>
          </ac:cxnSpMkLst>
        </pc:cxnChg>
        <pc:cxnChg chg="add mod">
          <ac:chgData name="Peter Thorpe (Staff)" userId="a7e1e93c-efb5-4600-9c72-d01a7d271166" providerId="ADAL" clId="{67BBDE73-50EC-F545-A1CC-DF842053E015}" dt="2023-02-10T11:57:00.501" v="311" actId="692"/>
          <ac:cxnSpMkLst>
            <pc:docMk/>
            <pc:sldMk cId="2909831335" sldId="362"/>
            <ac:cxnSpMk id="19" creationId="{64AE4004-0287-4D9E-BAE5-D80B5D927A7F}"/>
          </ac:cxnSpMkLst>
        </pc:cxnChg>
        <pc:cxnChg chg="add mod">
          <ac:chgData name="Peter Thorpe (Staff)" userId="a7e1e93c-efb5-4600-9c72-d01a7d271166" providerId="ADAL" clId="{67BBDE73-50EC-F545-A1CC-DF842053E015}" dt="2023-02-10T11:57:00.501" v="311" actId="692"/>
          <ac:cxnSpMkLst>
            <pc:docMk/>
            <pc:sldMk cId="2909831335" sldId="362"/>
            <ac:cxnSpMk id="20" creationId="{D1B0C7F1-2392-C231-431B-DFB11EF0739E}"/>
          </ac:cxnSpMkLst>
        </pc:cxnChg>
        <pc:cxnChg chg="add mod">
          <ac:chgData name="Peter Thorpe (Staff)" userId="a7e1e93c-efb5-4600-9c72-d01a7d271166" providerId="ADAL" clId="{67BBDE73-50EC-F545-A1CC-DF842053E015}" dt="2023-02-10T11:57:00.501" v="311" actId="692"/>
          <ac:cxnSpMkLst>
            <pc:docMk/>
            <pc:sldMk cId="2909831335" sldId="362"/>
            <ac:cxnSpMk id="21" creationId="{4045D0B1-6A4D-9B3C-832C-CB71109B859D}"/>
          </ac:cxnSpMkLst>
        </pc:cxnChg>
        <pc:cxnChg chg="add mod">
          <ac:chgData name="Peter Thorpe (Staff)" userId="a7e1e93c-efb5-4600-9c72-d01a7d271166" providerId="ADAL" clId="{67BBDE73-50EC-F545-A1CC-DF842053E015}" dt="2023-02-10T11:57:00.501" v="311" actId="692"/>
          <ac:cxnSpMkLst>
            <pc:docMk/>
            <pc:sldMk cId="2909831335" sldId="362"/>
            <ac:cxnSpMk id="22" creationId="{8007E864-D399-96C2-480C-1A27E8DAA3AC}"/>
          </ac:cxnSpMkLst>
        </pc:cxnChg>
        <pc:cxnChg chg="add mod">
          <ac:chgData name="Peter Thorpe (Staff)" userId="a7e1e93c-efb5-4600-9c72-d01a7d271166" providerId="ADAL" clId="{67BBDE73-50EC-F545-A1CC-DF842053E015}" dt="2023-02-10T11:57:00.501" v="311" actId="692"/>
          <ac:cxnSpMkLst>
            <pc:docMk/>
            <pc:sldMk cId="2909831335" sldId="362"/>
            <ac:cxnSpMk id="23" creationId="{89A64285-A0DB-4045-402F-D8B6AB6B08CB}"/>
          </ac:cxnSpMkLst>
        </pc:cxnChg>
        <pc:cxnChg chg="add mod">
          <ac:chgData name="Peter Thorpe (Staff)" userId="a7e1e93c-efb5-4600-9c72-d01a7d271166" providerId="ADAL" clId="{67BBDE73-50EC-F545-A1CC-DF842053E015}" dt="2023-02-10T11:57:00.501" v="311" actId="692"/>
          <ac:cxnSpMkLst>
            <pc:docMk/>
            <pc:sldMk cId="2909831335" sldId="362"/>
            <ac:cxnSpMk id="24" creationId="{47DA09FB-4EC5-4129-1724-011AEA4BB3BF}"/>
          </ac:cxnSpMkLst>
        </pc:cxnChg>
        <pc:cxnChg chg="add mod">
          <ac:chgData name="Peter Thorpe (Staff)" userId="a7e1e93c-efb5-4600-9c72-d01a7d271166" providerId="ADAL" clId="{67BBDE73-50EC-F545-A1CC-DF842053E015}" dt="2023-02-10T11:57:00.501" v="311" actId="692"/>
          <ac:cxnSpMkLst>
            <pc:docMk/>
            <pc:sldMk cId="2909831335" sldId="362"/>
            <ac:cxnSpMk id="25" creationId="{FBB632F2-81AD-2D71-F34F-CB3C76249A5F}"/>
          </ac:cxnSpMkLst>
        </pc:cxnChg>
        <pc:cxnChg chg="add mod">
          <ac:chgData name="Peter Thorpe (Staff)" userId="a7e1e93c-efb5-4600-9c72-d01a7d271166" providerId="ADAL" clId="{67BBDE73-50EC-F545-A1CC-DF842053E015}" dt="2023-02-10T11:57:00.501" v="311" actId="692"/>
          <ac:cxnSpMkLst>
            <pc:docMk/>
            <pc:sldMk cId="2909831335" sldId="362"/>
            <ac:cxnSpMk id="26" creationId="{F9EA3B02-F578-732E-41A1-D629DFCC8932}"/>
          </ac:cxnSpMkLst>
        </pc:cxnChg>
        <pc:cxnChg chg="add mod">
          <ac:chgData name="Peter Thorpe (Staff)" userId="a7e1e93c-efb5-4600-9c72-d01a7d271166" providerId="ADAL" clId="{67BBDE73-50EC-F545-A1CC-DF842053E015}" dt="2023-02-10T11:57:00.501" v="311" actId="692"/>
          <ac:cxnSpMkLst>
            <pc:docMk/>
            <pc:sldMk cId="2909831335" sldId="362"/>
            <ac:cxnSpMk id="27" creationId="{B1CCA3AB-146E-0E77-09A2-19D834F832D5}"/>
          </ac:cxnSpMkLst>
        </pc:cxnChg>
        <pc:cxnChg chg="add mod">
          <ac:chgData name="Peter Thorpe (Staff)" userId="a7e1e93c-efb5-4600-9c72-d01a7d271166" providerId="ADAL" clId="{67BBDE73-50EC-F545-A1CC-DF842053E015}" dt="2023-02-10T11:57:00.501" v="311" actId="692"/>
          <ac:cxnSpMkLst>
            <pc:docMk/>
            <pc:sldMk cId="2909831335" sldId="362"/>
            <ac:cxnSpMk id="28" creationId="{1E706ADE-D61A-A481-5990-A2E81353FE67}"/>
          </ac:cxnSpMkLst>
        </pc:cxnChg>
        <pc:cxnChg chg="add mod">
          <ac:chgData name="Peter Thorpe (Staff)" userId="a7e1e93c-efb5-4600-9c72-d01a7d271166" providerId="ADAL" clId="{67BBDE73-50EC-F545-A1CC-DF842053E015}" dt="2023-02-10T11:57:00.501" v="311" actId="692"/>
          <ac:cxnSpMkLst>
            <pc:docMk/>
            <pc:sldMk cId="2909831335" sldId="362"/>
            <ac:cxnSpMk id="29" creationId="{8D959BAB-27E2-D776-3F73-3176DFA83F2B}"/>
          </ac:cxnSpMkLst>
        </pc:cxnChg>
        <pc:cxnChg chg="add mod">
          <ac:chgData name="Peter Thorpe (Staff)" userId="a7e1e93c-efb5-4600-9c72-d01a7d271166" providerId="ADAL" clId="{67BBDE73-50EC-F545-A1CC-DF842053E015}" dt="2023-02-10T11:57:00.501" v="311" actId="692"/>
          <ac:cxnSpMkLst>
            <pc:docMk/>
            <pc:sldMk cId="2909831335" sldId="362"/>
            <ac:cxnSpMk id="30" creationId="{10424BE1-93BF-2191-0243-5913CCD96DDF}"/>
          </ac:cxnSpMkLst>
        </pc:cxnChg>
        <pc:cxnChg chg="add mod">
          <ac:chgData name="Peter Thorpe (Staff)" userId="a7e1e93c-efb5-4600-9c72-d01a7d271166" providerId="ADAL" clId="{67BBDE73-50EC-F545-A1CC-DF842053E015}" dt="2023-02-10T11:57:00.501" v="311" actId="692"/>
          <ac:cxnSpMkLst>
            <pc:docMk/>
            <pc:sldMk cId="2909831335" sldId="362"/>
            <ac:cxnSpMk id="31" creationId="{1A89DBC4-F4A1-30D2-5ED4-7DDF0FAAF0DC}"/>
          </ac:cxnSpMkLst>
        </pc:cxnChg>
        <pc:cxnChg chg="add mod">
          <ac:chgData name="Peter Thorpe (Staff)" userId="a7e1e93c-efb5-4600-9c72-d01a7d271166" providerId="ADAL" clId="{67BBDE73-50EC-F545-A1CC-DF842053E015}" dt="2023-02-10T11:57:00.501" v="311" actId="692"/>
          <ac:cxnSpMkLst>
            <pc:docMk/>
            <pc:sldMk cId="2909831335" sldId="362"/>
            <ac:cxnSpMk id="32" creationId="{502F2E0B-F760-5DA5-0E53-07DABFB279A0}"/>
          </ac:cxnSpMkLst>
        </pc:cxnChg>
        <pc:cxnChg chg="add mod">
          <ac:chgData name="Peter Thorpe (Staff)" userId="a7e1e93c-efb5-4600-9c72-d01a7d271166" providerId="ADAL" clId="{67BBDE73-50EC-F545-A1CC-DF842053E015}" dt="2023-02-10T11:57:00.501" v="311" actId="692"/>
          <ac:cxnSpMkLst>
            <pc:docMk/>
            <pc:sldMk cId="2909831335" sldId="362"/>
            <ac:cxnSpMk id="33" creationId="{488125D6-40DF-6543-472E-80ADDA12714B}"/>
          </ac:cxnSpMkLst>
        </pc:cxnChg>
        <pc:cxnChg chg="add mod">
          <ac:chgData name="Peter Thorpe (Staff)" userId="a7e1e93c-efb5-4600-9c72-d01a7d271166" providerId="ADAL" clId="{67BBDE73-50EC-F545-A1CC-DF842053E015}" dt="2023-02-10T11:57:00.501" v="311" actId="692"/>
          <ac:cxnSpMkLst>
            <pc:docMk/>
            <pc:sldMk cId="2909831335" sldId="362"/>
            <ac:cxnSpMk id="34" creationId="{F3B61933-CD20-5B45-A60F-471B96BA3929}"/>
          </ac:cxnSpMkLst>
        </pc:cxnChg>
        <pc:cxnChg chg="add mod">
          <ac:chgData name="Peter Thorpe (Staff)" userId="a7e1e93c-efb5-4600-9c72-d01a7d271166" providerId="ADAL" clId="{67BBDE73-50EC-F545-A1CC-DF842053E015}" dt="2023-02-10T11:57:00.501" v="311" actId="692"/>
          <ac:cxnSpMkLst>
            <pc:docMk/>
            <pc:sldMk cId="2909831335" sldId="362"/>
            <ac:cxnSpMk id="35" creationId="{8370D5F2-0134-1CC0-24F2-D7FA8584046E}"/>
          </ac:cxnSpMkLst>
        </pc:cxnChg>
        <pc:cxnChg chg="add mod">
          <ac:chgData name="Peter Thorpe (Staff)" userId="a7e1e93c-efb5-4600-9c72-d01a7d271166" providerId="ADAL" clId="{67BBDE73-50EC-F545-A1CC-DF842053E015}" dt="2023-02-10T11:57:00.501" v="311" actId="692"/>
          <ac:cxnSpMkLst>
            <pc:docMk/>
            <pc:sldMk cId="2909831335" sldId="362"/>
            <ac:cxnSpMk id="36" creationId="{6464008C-5B70-05E5-FE2B-49705DC69345}"/>
          </ac:cxnSpMkLst>
        </pc:cxnChg>
        <pc:cxnChg chg="add mod">
          <ac:chgData name="Peter Thorpe (Staff)" userId="a7e1e93c-efb5-4600-9c72-d01a7d271166" providerId="ADAL" clId="{67BBDE73-50EC-F545-A1CC-DF842053E015}" dt="2023-02-10T11:57:00.501" v="311" actId="692"/>
          <ac:cxnSpMkLst>
            <pc:docMk/>
            <pc:sldMk cId="2909831335" sldId="362"/>
            <ac:cxnSpMk id="37" creationId="{154AC9F3-EC74-2B8A-A179-7297115054A0}"/>
          </ac:cxnSpMkLst>
        </pc:cxnChg>
        <pc:cxnChg chg="add mod">
          <ac:chgData name="Peter Thorpe (Staff)" userId="a7e1e93c-efb5-4600-9c72-d01a7d271166" providerId="ADAL" clId="{67BBDE73-50EC-F545-A1CC-DF842053E015}" dt="2023-02-10T11:57:00.501" v="311" actId="692"/>
          <ac:cxnSpMkLst>
            <pc:docMk/>
            <pc:sldMk cId="2909831335" sldId="362"/>
            <ac:cxnSpMk id="38" creationId="{A3F65295-B858-D8CC-FC10-190AA135C3D8}"/>
          </ac:cxnSpMkLst>
        </pc:cxnChg>
        <pc:cxnChg chg="add mod">
          <ac:chgData name="Peter Thorpe (Staff)" userId="a7e1e93c-efb5-4600-9c72-d01a7d271166" providerId="ADAL" clId="{67BBDE73-50EC-F545-A1CC-DF842053E015}" dt="2023-02-10T11:57:00.501" v="311" actId="692"/>
          <ac:cxnSpMkLst>
            <pc:docMk/>
            <pc:sldMk cId="2909831335" sldId="362"/>
            <ac:cxnSpMk id="39" creationId="{EDAA2937-94EB-C3E7-C0AD-6ADD405CCC43}"/>
          </ac:cxnSpMkLst>
        </pc:cxnChg>
        <pc:cxnChg chg="add mod">
          <ac:chgData name="Peter Thorpe (Staff)" userId="a7e1e93c-efb5-4600-9c72-d01a7d271166" providerId="ADAL" clId="{67BBDE73-50EC-F545-A1CC-DF842053E015}" dt="2023-02-10T11:57:00.501" v="311" actId="692"/>
          <ac:cxnSpMkLst>
            <pc:docMk/>
            <pc:sldMk cId="2909831335" sldId="362"/>
            <ac:cxnSpMk id="40" creationId="{E41E0D87-E2B7-7FFC-84AA-47D045546EC0}"/>
          </ac:cxnSpMkLst>
        </pc:cxnChg>
        <pc:cxnChg chg="add mod">
          <ac:chgData name="Peter Thorpe (Staff)" userId="a7e1e93c-efb5-4600-9c72-d01a7d271166" providerId="ADAL" clId="{67BBDE73-50EC-F545-A1CC-DF842053E015}" dt="2023-02-10T11:57:00.501" v="311" actId="692"/>
          <ac:cxnSpMkLst>
            <pc:docMk/>
            <pc:sldMk cId="2909831335" sldId="362"/>
            <ac:cxnSpMk id="41" creationId="{BB55E509-4475-BDD6-1945-C607A60BB42B}"/>
          </ac:cxnSpMkLst>
        </pc:cxnChg>
        <pc:cxnChg chg="add mod">
          <ac:chgData name="Peter Thorpe (Staff)" userId="a7e1e93c-efb5-4600-9c72-d01a7d271166" providerId="ADAL" clId="{67BBDE73-50EC-F545-A1CC-DF842053E015}" dt="2023-02-10T11:57:00.501" v="311" actId="692"/>
          <ac:cxnSpMkLst>
            <pc:docMk/>
            <pc:sldMk cId="2909831335" sldId="362"/>
            <ac:cxnSpMk id="42" creationId="{BF77F81C-19D7-B911-214E-077F0F7EF32F}"/>
          </ac:cxnSpMkLst>
        </pc:cxnChg>
        <pc:cxnChg chg="add mod">
          <ac:chgData name="Peter Thorpe (Staff)" userId="a7e1e93c-efb5-4600-9c72-d01a7d271166" providerId="ADAL" clId="{67BBDE73-50EC-F545-A1CC-DF842053E015}" dt="2023-02-10T11:57:00.501" v="311" actId="692"/>
          <ac:cxnSpMkLst>
            <pc:docMk/>
            <pc:sldMk cId="2909831335" sldId="362"/>
            <ac:cxnSpMk id="43" creationId="{987251DA-19AE-E7EA-C805-C4E81001FB64}"/>
          </ac:cxnSpMkLst>
        </pc:cxnChg>
        <pc:cxnChg chg="add mod">
          <ac:chgData name="Peter Thorpe (Staff)" userId="a7e1e93c-efb5-4600-9c72-d01a7d271166" providerId="ADAL" clId="{67BBDE73-50EC-F545-A1CC-DF842053E015}" dt="2023-02-10T11:57:00.501" v="311" actId="692"/>
          <ac:cxnSpMkLst>
            <pc:docMk/>
            <pc:sldMk cId="2909831335" sldId="362"/>
            <ac:cxnSpMk id="44" creationId="{BAF48C25-01A1-90E5-2CBE-523DA3239ACE}"/>
          </ac:cxnSpMkLst>
        </pc:cxnChg>
        <pc:cxnChg chg="add mod">
          <ac:chgData name="Peter Thorpe (Staff)" userId="a7e1e93c-efb5-4600-9c72-d01a7d271166" providerId="ADAL" clId="{67BBDE73-50EC-F545-A1CC-DF842053E015}" dt="2023-02-10T11:57:00.501" v="311" actId="692"/>
          <ac:cxnSpMkLst>
            <pc:docMk/>
            <pc:sldMk cId="2909831335" sldId="362"/>
            <ac:cxnSpMk id="45" creationId="{B208993B-81F7-6312-6F6F-13BF37798FB3}"/>
          </ac:cxnSpMkLst>
        </pc:cxnChg>
        <pc:cxnChg chg="add mod">
          <ac:chgData name="Peter Thorpe (Staff)" userId="a7e1e93c-efb5-4600-9c72-d01a7d271166" providerId="ADAL" clId="{67BBDE73-50EC-F545-A1CC-DF842053E015}" dt="2023-02-10T11:57:00.501" v="311" actId="692"/>
          <ac:cxnSpMkLst>
            <pc:docMk/>
            <pc:sldMk cId="2909831335" sldId="362"/>
            <ac:cxnSpMk id="46" creationId="{7D0BB7C0-138F-AC34-17E4-17AEB0D70175}"/>
          </ac:cxnSpMkLst>
        </pc:cxnChg>
        <pc:cxnChg chg="add mod">
          <ac:chgData name="Peter Thorpe (Staff)" userId="a7e1e93c-efb5-4600-9c72-d01a7d271166" providerId="ADAL" clId="{67BBDE73-50EC-F545-A1CC-DF842053E015}" dt="2023-02-10T11:57:00.501" v="311" actId="692"/>
          <ac:cxnSpMkLst>
            <pc:docMk/>
            <pc:sldMk cId="2909831335" sldId="362"/>
            <ac:cxnSpMk id="47" creationId="{9A7BF145-E16B-6A48-7854-F2F116F529F9}"/>
          </ac:cxnSpMkLst>
        </pc:cxnChg>
        <pc:cxnChg chg="add mod">
          <ac:chgData name="Peter Thorpe (Staff)" userId="a7e1e93c-efb5-4600-9c72-d01a7d271166" providerId="ADAL" clId="{67BBDE73-50EC-F545-A1CC-DF842053E015}" dt="2023-02-10T11:57:00.501" v="311" actId="692"/>
          <ac:cxnSpMkLst>
            <pc:docMk/>
            <pc:sldMk cId="2909831335" sldId="362"/>
            <ac:cxnSpMk id="48" creationId="{CE8439C8-A3AA-9030-A3FA-90BA710F4C0D}"/>
          </ac:cxnSpMkLst>
        </pc:cxnChg>
        <pc:cxnChg chg="add mod">
          <ac:chgData name="Peter Thorpe (Staff)" userId="a7e1e93c-efb5-4600-9c72-d01a7d271166" providerId="ADAL" clId="{67BBDE73-50EC-F545-A1CC-DF842053E015}" dt="2023-02-10T11:57:00.501" v="311" actId="692"/>
          <ac:cxnSpMkLst>
            <pc:docMk/>
            <pc:sldMk cId="2909831335" sldId="362"/>
            <ac:cxnSpMk id="49" creationId="{39FFBACA-6B05-B2F5-8914-1CF223EDF7A2}"/>
          </ac:cxnSpMkLst>
        </pc:cxnChg>
        <pc:cxnChg chg="add mod">
          <ac:chgData name="Peter Thorpe (Staff)" userId="a7e1e93c-efb5-4600-9c72-d01a7d271166" providerId="ADAL" clId="{67BBDE73-50EC-F545-A1CC-DF842053E015}" dt="2023-02-10T11:57:00.501" v="311" actId="692"/>
          <ac:cxnSpMkLst>
            <pc:docMk/>
            <pc:sldMk cId="2909831335" sldId="362"/>
            <ac:cxnSpMk id="50" creationId="{E5583293-8016-1E4B-FACC-A470C86A05C2}"/>
          </ac:cxnSpMkLst>
        </pc:cxnChg>
        <pc:cxnChg chg="add mod">
          <ac:chgData name="Peter Thorpe (Staff)" userId="a7e1e93c-efb5-4600-9c72-d01a7d271166" providerId="ADAL" clId="{67BBDE73-50EC-F545-A1CC-DF842053E015}" dt="2023-02-10T11:57:00.501" v="311" actId="692"/>
          <ac:cxnSpMkLst>
            <pc:docMk/>
            <pc:sldMk cId="2909831335" sldId="362"/>
            <ac:cxnSpMk id="51" creationId="{9FE99DC6-E64C-ED19-C4FA-AB8EDDCD031F}"/>
          </ac:cxnSpMkLst>
        </pc:cxnChg>
        <pc:cxnChg chg="add mod">
          <ac:chgData name="Peter Thorpe (Staff)" userId="a7e1e93c-efb5-4600-9c72-d01a7d271166" providerId="ADAL" clId="{67BBDE73-50EC-F545-A1CC-DF842053E015}" dt="2023-02-10T11:57:00.501" v="311" actId="692"/>
          <ac:cxnSpMkLst>
            <pc:docMk/>
            <pc:sldMk cId="2909831335" sldId="362"/>
            <ac:cxnSpMk id="52" creationId="{1699F795-C0A5-1421-D5D5-9C35C7051B75}"/>
          </ac:cxnSpMkLst>
        </pc:cxnChg>
        <pc:cxnChg chg="add mod">
          <ac:chgData name="Peter Thorpe (Staff)" userId="a7e1e93c-efb5-4600-9c72-d01a7d271166" providerId="ADAL" clId="{67BBDE73-50EC-F545-A1CC-DF842053E015}" dt="2023-02-10T11:57:00.501" v="311" actId="692"/>
          <ac:cxnSpMkLst>
            <pc:docMk/>
            <pc:sldMk cId="2909831335" sldId="362"/>
            <ac:cxnSpMk id="53" creationId="{D6AD5E40-087F-69C5-62D3-D592F05A0480}"/>
          </ac:cxnSpMkLst>
        </pc:cxnChg>
        <pc:cxnChg chg="add mod">
          <ac:chgData name="Peter Thorpe (Staff)" userId="a7e1e93c-efb5-4600-9c72-d01a7d271166" providerId="ADAL" clId="{67BBDE73-50EC-F545-A1CC-DF842053E015}" dt="2023-02-10T11:57:00.501" v="311" actId="692"/>
          <ac:cxnSpMkLst>
            <pc:docMk/>
            <pc:sldMk cId="2909831335" sldId="362"/>
            <ac:cxnSpMk id="54" creationId="{8C175586-C67A-38AD-903F-0FCEAAC40EE0}"/>
          </ac:cxnSpMkLst>
        </pc:cxnChg>
        <pc:cxnChg chg="add mod">
          <ac:chgData name="Peter Thorpe (Staff)" userId="a7e1e93c-efb5-4600-9c72-d01a7d271166" providerId="ADAL" clId="{67BBDE73-50EC-F545-A1CC-DF842053E015}" dt="2023-02-10T11:57:00.501" v="311" actId="692"/>
          <ac:cxnSpMkLst>
            <pc:docMk/>
            <pc:sldMk cId="2909831335" sldId="362"/>
            <ac:cxnSpMk id="55" creationId="{E821AFAF-9CD1-F344-5FC0-6CADB715C7B6}"/>
          </ac:cxnSpMkLst>
        </pc:cxnChg>
        <pc:cxnChg chg="add mod">
          <ac:chgData name="Peter Thorpe (Staff)" userId="a7e1e93c-efb5-4600-9c72-d01a7d271166" providerId="ADAL" clId="{67BBDE73-50EC-F545-A1CC-DF842053E015}" dt="2023-02-10T11:57:00.501" v="311" actId="692"/>
          <ac:cxnSpMkLst>
            <pc:docMk/>
            <pc:sldMk cId="2909831335" sldId="362"/>
            <ac:cxnSpMk id="56" creationId="{BB48B43C-66AB-627B-4747-460D9E029207}"/>
          </ac:cxnSpMkLst>
        </pc:cxnChg>
        <pc:cxnChg chg="add mod">
          <ac:chgData name="Peter Thorpe (Staff)" userId="a7e1e93c-efb5-4600-9c72-d01a7d271166" providerId="ADAL" clId="{67BBDE73-50EC-F545-A1CC-DF842053E015}" dt="2023-02-10T11:57:00.501" v="311" actId="692"/>
          <ac:cxnSpMkLst>
            <pc:docMk/>
            <pc:sldMk cId="2909831335" sldId="362"/>
            <ac:cxnSpMk id="57" creationId="{3607EEAD-2FAD-F7A3-030C-41CB480442CB}"/>
          </ac:cxnSpMkLst>
        </pc:cxnChg>
        <pc:cxnChg chg="add mod">
          <ac:chgData name="Peter Thorpe (Staff)" userId="a7e1e93c-efb5-4600-9c72-d01a7d271166" providerId="ADAL" clId="{67BBDE73-50EC-F545-A1CC-DF842053E015}" dt="2023-02-10T11:57:00.501" v="311" actId="692"/>
          <ac:cxnSpMkLst>
            <pc:docMk/>
            <pc:sldMk cId="2909831335" sldId="362"/>
            <ac:cxnSpMk id="58" creationId="{F8382DEB-5440-FDBD-0D8D-4B723FB3DAB1}"/>
          </ac:cxnSpMkLst>
        </pc:cxnChg>
        <pc:cxnChg chg="add mod">
          <ac:chgData name="Peter Thorpe (Staff)" userId="a7e1e93c-efb5-4600-9c72-d01a7d271166" providerId="ADAL" clId="{67BBDE73-50EC-F545-A1CC-DF842053E015}" dt="2023-02-10T11:57:00.501" v="311" actId="692"/>
          <ac:cxnSpMkLst>
            <pc:docMk/>
            <pc:sldMk cId="2909831335" sldId="362"/>
            <ac:cxnSpMk id="59" creationId="{5878A873-EE0B-74F3-EE6E-E8C7D7CE6C83}"/>
          </ac:cxnSpMkLst>
        </pc:cxnChg>
        <pc:cxnChg chg="add mod">
          <ac:chgData name="Peter Thorpe (Staff)" userId="a7e1e93c-efb5-4600-9c72-d01a7d271166" providerId="ADAL" clId="{67BBDE73-50EC-F545-A1CC-DF842053E015}" dt="2023-02-10T11:57:00.501" v="311" actId="692"/>
          <ac:cxnSpMkLst>
            <pc:docMk/>
            <pc:sldMk cId="2909831335" sldId="362"/>
            <ac:cxnSpMk id="60" creationId="{20053E35-36FD-3D22-8F33-9A665ED52BDD}"/>
          </ac:cxnSpMkLst>
        </pc:cxnChg>
        <pc:cxnChg chg="add mod">
          <ac:chgData name="Peter Thorpe (Staff)" userId="a7e1e93c-efb5-4600-9c72-d01a7d271166" providerId="ADAL" clId="{67BBDE73-50EC-F545-A1CC-DF842053E015}" dt="2023-02-10T11:57:00.501" v="311" actId="692"/>
          <ac:cxnSpMkLst>
            <pc:docMk/>
            <pc:sldMk cId="2909831335" sldId="362"/>
            <ac:cxnSpMk id="61" creationId="{2C0FE70C-3ADB-0179-4E24-FE52FBC3B82D}"/>
          </ac:cxnSpMkLst>
        </pc:cxnChg>
        <pc:cxnChg chg="add mod">
          <ac:chgData name="Peter Thorpe (Staff)" userId="a7e1e93c-efb5-4600-9c72-d01a7d271166" providerId="ADAL" clId="{67BBDE73-50EC-F545-A1CC-DF842053E015}" dt="2023-02-10T11:57:00.501" v="311" actId="692"/>
          <ac:cxnSpMkLst>
            <pc:docMk/>
            <pc:sldMk cId="2909831335" sldId="362"/>
            <ac:cxnSpMk id="62" creationId="{C7182F1D-653B-EE1C-9BB4-53A2427091CF}"/>
          </ac:cxnSpMkLst>
        </pc:cxnChg>
        <pc:cxnChg chg="add mod">
          <ac:chgData name="Peter Thorpe (Staff)" userId="a7e1e93c-efb5-4600-9c72-d01a7d271166" providerId="ADAL" clId="{67BBDE73-50EC-F545-A1CC-DF842053E015}" dt="2023-02-10T11:57:00.501" v="311" actId="692"/>
          <ac:cxnSpMkLst>
            <pc:docMk/>
            <pc:sldMk cId="2909831335" sldId="362"/>
            <ac:cxnSpMk id="63" creationId="{C6DB6BE7-5197-960A-29C0-79DB937DB2AE}"/>
          </ac:cxnSpMkLst>
        </pc:cxnChg>
        <pc:cxnChg chg="add mod">
          <ac:chgData name="Peter Thorpe (Staff)" userId="a7e1e93c-efb5-4600-9c72-d01a7d271166" providerId="ADAL" clId="{67BBDE73-50EC-F545-A1CC-DF842053E015}" dt="2023-02-10T11:57:00.501" v="311" actId="692"/>
          <ac:cxnSpMkLst>
            <pc:docMk/>
            <pc:sldMk cId="2909831335" sldId="362"/>
            <ac:cxnSpMk id="64" creationId="{EC635DFD-FF87-D6FB-313C-1A7F21D63BD1}"/>
          </ac:cxnSpMkLst>
        </pc:cxnChg>
        <pc:cxnChg chg="add mod">
          <ac:chgData name="Peter Thorpe (Staff)" userId="a7e1e93c-efb5-4600-9c72-d01a7d271166" providerId="ADAL" clId="{67BBDE73-50EC-F545-A1CC-DF842053E015}" dt="2023-02-10T11:57:00.501" v="311" actId="692"/>
          <ac:cxnSpMkLst>
            <pc:docMk/>
            <pc:sldMk cId="2909831335" sldId="362"/>
            <ac:cxnSpMk id="65" creationId="{9B45D5D8-077C-7A3E-77D4-A1624E279C8C}"/>
          </ac:cxnSpMkLst>
        </pc:cxnChg>
        <pc:cxnChg chg="add mod">
          <ac:chgData name="Peter Thorpe (Staff)" userId="a7e1e93c-efb5-4600-9c72-d01a7d271166" providerId="ADAL" clId="{67BBDE73-50EC-F545-A1CC-DF842053E015}" dt="2023-02-10T11:57:00.501" v="311" actId="692"/>
          <ac:cxnSpMkLst>
            <pc:docMk/>
            <pc:sldMk cId="2909831335" sldId="362"/>
            <ac:cxnSpMk id="66" creationId="{E2305FED-894E-3E0C-654E-B509EBDB6CE6}"/>
          </ac:cxnSpMkLst>
        </pc:cxnChg>
        <pc:cxnChg chg="add mod">
          <ac:chgData name="Peter Thorpe (Staff)" userId="a7e1e93c-efb5-4600-9c72-d01a7d271166" providerId="ADAL" clId="{67BBDE73-50EC-F545-A1CC-DF842053E015}" dt="2023-02-10T11:57:00.501" v="311" actId="692"/>
          <ac:cxnSpMkLst>
            <pc:docMk/>
            <pc:sldMk cId="2909831335" sldId="362"/>
            <ac:cxnSpMk id="67" creationId="{96AE16B1-A471-F5AE-21FE-D245F6EF29E4}"/>
          </ac:cxnSpMkLst>
        </pc:cxnChg>
        <pc:cxnChg chg="add mod">
          <ac:chgData name="Peter Thorpe (Staff)" userId="a7e1e93c-efb5-4600-9c72-d01a7d271166" providerId="ADAL" clId="{67BBDE73-50EC-F545-A1CC-DF842053E015}" dt="2023-02-10T11:57:00.501" v="311" actId="692"/>
          <ac:cxnSpMkLst>
            <pc:docMk/>
            <pc:sldMk cId="2909831335" sldId="362"/>
            <ac:cxnSpMk id="68" creationId="{C10A3521-B3B4-A269-6122-AEE56BC89C71}"/>
          </ac:cxnSpMkLst>
        </pc:cxnChg>
      </pc:sldChg>
      <pc:sldChg chg="add del">
        <pc:chgData name="Peter Thorpe (Staff)" userId="a7e1e93c-efb5-4600-9c72-d01a7d271166" providerId="ADAL" clId="{67BBDE73-50EC-F545-A1CC-DF842053E015}" dt="2023-02-10T11:56:37.915" v="307" actId="2696"/>
        <pc:sldMkLst>
          <pc:docMk/>
          <pc:sldMk cId="1626201438" sldId="363"/>
        </pc:sldMkLst>
      </pc:sldChg>
      <pc:sldChg chg="new del">
        <pc:chgData name="Peter Thorpe (Staff)" userId="a7e1e93c-efb5-4600-9c72-d01a7d271166" providerId="ADAL" clId="{67BBDE73-50EC-F545-A1CC-DF842053E015}" dt="2023-02-10T11:58:17.996" v="333" actId="2696"/>
        <pc:sldMkLst>
          <pc:docMk/>
          <pc:sldMk cId="3540915285" sldId="363"/>
        </pc:sldMkLst>
      </pc:sldChg>
      <pc:sldChg chg="del">
        <pc:chgData name="Peter Thorpe (Staff)" userId="a7e1e93c-efb5-4600-9c72-d01a7d271166" providerId="ADAL" clId="{67BBDE73-50EC-F545-A1CC-DF842053E015}" dt="2023-02-10T11:53:20.694" v="110" actId="2696"/>
        <pc:sldMkLst>
          <pc:docMk/>
          <pc:sldMk cId="3967706704" sldId="363"/>
        </pc:sldMkLst>
      </pc:sldChg>
      <pc:sldChg chg="del">
        <pc:chgData name="Peter Thorpe (Staff)" userId="a7e1e93c-efb5-4600-9c72-d01a7d271166" providerId="ADAL" clId="{67BBDE73-50EC-F545-A1CC-DF842053E015}" dt="2023-02-10T11:53:20.699" v="119" actId="2696"/>
        <pc:sldMkLst>
          <pc:docMk/>
          <pc:sldMk cId="1572563848" sldId="364"/>
        </pc:sldMkLst>
      </pc:sldChg>
      <pc:sldChg chg="del">
        <pc:chgData name="Peter Thorpe (Staff)" userId="a7e1e93c-efb5-4600-9c72-d01a7d271166" providerId="ADAL" clId="{67BBDE73-50EC-F545-A1CC-DF842053E015}" dt="2023-02-10T11:53:20.690" v="105" actId="2696"/>
        <pc:sldMkLst>
          <pc:docMk/>
          <pc:sldMk cId="919733652" sldId="365"/>
        </pc:sldMkLst>
      </pc:sldChg>
      <pc:sldChg chg="del">
        <pc:chgData name="Peter Thorpe (Staff)" userId="a7e1e93c-efb5-4600-9c72-d01a7d271166" providerId="ADAL" clId="{67BBDE73-50EC-F545-A1CC-DF842053E015}" dt="2023-02-10T11:53:20.709" v="126" actId="2696"/>
        <pc:sldMkLst>
          <pc:docMk/>
          <pc:sldMk cId="3506687356" sldId="366"/>
        </pc:sldMkLst>
      </pc:sldChg>
      <pc:sldChg chg="del">
        <pc:chgData name="Peter Thorpe (Staff)" userId="a7e1e93c-efb5-4600-9c72-d01a7d271166" providerId="ADAL" clId="{67BBDE73-50EC-F545-A1CC-DF842053E015}" dt="2023-02-10T11:53:20.712" v="129" actId="2696"/>
        <pc:sldMkLst>
          <pc:docMk/>
          <pc:sldMk cId="190571840" sldId="367"/>
        </pc:sldMkLst>
      </pc:sldChg>
      <pc:sldChg chg="del">
        <pc:chgData name="Peter Thorpe (Staff)" userId="a7e1e93c-efb5-4600-9c72-d01a7d271166" providerId="ADAL" clId="{67BBDE73-50EC-F545-A1CC-DF842053E015}" dt="2023-02-10T11:53:20.696" v="114" actId="2696"/>
        <pc:sldMkLst>
          <pc:docMk/>
          <pc:sldMk cId="811433409" sldId="368"/>
        </pc:sldMkLst>
      </pc:sldChg>
      <pc:sldChg chg="del">
        <pc:chgData name="Peter Thorpe (Staff)" userId="a7e1e93c-efb5-4600-9c72-d01a7d271166" providerId="ADAL" clId="{67BBDE73-50EC-F545-A1CC-DF842053E015}" dt="2023-02-10T11:53:20.708" v="125" actId="2696"/>
        <pc:sldMkLst>
          <pc:docMk/>
          <pc:sldMk cId="2902689966" sldId="369"/>
        </pc:sldMkLst>
      </pc:sldChg>
      <pc:sldChg chg="add">
        <pc:chgData name="Peter Thorpe (Staff)" userId="a7e1e93c-efb5-4600-9c72-d01a7d271166" providerId="ADAL" clId="{67BBDE73-50EC-F545-A1CC-DF842053E015}" dt="2023-02-10T12:00:23.830" v="343"/>
        <pc:sldMkLst>
          <pc:docMk/>
          <pc:sldMk cId="1870999003" sldId="479"/>
        </pc:sldMkLst>
      </pc:sldChg>
      <pc:sldChg chg="add">
        <pc:chgData name="Peter Thorpe (Staff)" userId="a7e1e93c-efb5-4600-9c72-d01a7d271166" providerId="ADAL" clId="{67BBDE73-50EC-F545-A1CC-DF842053E015}" dt="2023-02-10T12:00:23.830" v="343"/>
        <pc:sldMkLst>
          <pc:docMk/>
          <pc:sldMk cId="23652256" sldId="480"/>
        </pc:sldMkLst>
      </pc:sldChg>
      <pc:sldChg chg="add">
        <pc:chgData name="Peter Thorpe (Staff)" userId="a7e1e93c-efb5-4600-9c72-d01a7d271166" providerId="ADAL" clId="{67BBDE73-50EC-F545-A1CC-DF842053E015}" dt="2023-02-10T12:00:23.830" v="343"/>
        <pc:sldMkLst>
          <pc:docMk/>
          <pc:sldMk cId="1946381311" sldId="481"/>
        </pc:sldMkLst>
      </pc:sldChg>
    </pc:docChg>
  </pc:docChgLst>
  <pc:docChgLst>
    <pc:chgData name="Peter Thorpe (Staff)" userId="a7e1e93c-efb5-4600-9c72-d01a7d271166" providerId="ADAL" clId="{5327B6F2-206A-294C-AACF-05FC4E5B80A2}"/>
    <pc:docChg chg="undo custSel addSld delSld modSld sldOrd">
      <pc:chgData name="Peter Thorpe (Staff)" userId="a7e1e93c-efb5-4600-9c72-d01a7d271166" providerId="ADAL" clId="{5327B6F2-206A-294C-AACF-05FC4E5B80A2}" dt="2023-03-06T10:51:33.129" v="9615" actId="20577"/>
      <pc:docMkLst>
        <pc:docMk/>
      </pc:docMkLst>
      <pc:sldChg chg="modSp add del mod">
        <pc:chgData name="Peter Thorpe (Staff)" userId="a7e1e93c-efb5-4600-9c72-d01a7d271166" providerId="ADAL" clId="{5327B6F2-206A-294C-AACF-05FC4E5B80A2}" dt="2023-02-16T11:01:43.965" v="4151" actId="2696"/>
        <pc:sldMkLst>
          <pc:docMk/>
          <pc:sldMk cId="0" sldId="256"/>
        </pc:sldMkLst>
        <pc:spChg chg="mod">
          <ac:chgData name="Peter Thorpe (Staff)" userId="a7e1e93c-efb5-4600-9c72-d01a7d271166" providerId="ADAL" clId="{5327B6F2-206A-294C-AACF-05FC4E5B80A2}" dt="2023-02-16T10:38:28.731" v="3924" actId="27636"/>
          <ac:spMkLst>
            <pc:docMk/>
            <pc:sldMk cId="0" sldId="256"/>
            <ac:spMk id="2" creationId="{00000000-0000-0000-0000-000000000000}"/>
          </ac:spMkLst>
        </pc:spChg>
      </pc:sldChg>
      <pc:sldChg chg="addSp delSp modSp add mod modAnim">
        <pc:chgData name="Peter Thorpe (Staff)" userId="a7e1e93c-efb5-4600-9c72-d01a7d271166" providerId="ADAL" clId="{5327B6F2-206A-294C-AACF-05FC4E5B80A2}" dt="2023-02-16T11:36:54.851" v="4496" actId="313"/>
        <pc:sldMkLst>
          <pc:docMk/>
          <pc:sldMk cId="3348511654" sldId="257"/>
        </pc:sldMkLst>
        <pc:spChg chg="mod">
          <ac:chgData name="Peter Thorpe (Staff)" userId="a7e1e93c-efb5-4600-9c72-d01a7d271166" providerId="ADAL" clId="{5327B6F2-206A-294C-AACF-05FC4E5B80A2}" dt="2023-02-16T11:36:14.779" v="4486" actId="1076"/>
          <ac:spMkLst>
            <pc:docMk/>
            <pc:sldMk cId="3348511654" sldId="257"/>
            <ac:spMk id="5" creationId="{EDE6D29C-2930-074D-8DBD-2E555B92C585}"/>
          </ac:spMkLst>
        </pc:spChg>
        <pc:graphicFrameChg chg="del">
          <ac:chgData name="Peter Thorpe (Staff)" userId="a7e1e93c-efb5-4600-9c72-d01a7d271166" providerId="ADAL" clId="{5327B6F2-206A-294C-AACF-05FC4E5B80A2}" dt="2023-02-16T11:35:19.115" v="4466" actId="478"/>
          <ac:graphicFrameMkLst>
            <pc:docMk/>
            <pc:sldMk cId="3348511654" sldId="257"/>
            <ac:graphicFrameMk id="3" creationId="{A0188AFD-A802-3788-17A1-7225878B0C64}"/>
          </ac:graphicFrameMkLst>
        </pc:graphicFrameChg>
        <pc:graphicFrameChg chg="add mod modGraphic">
          <ac:chgData name="Peter Thorpe (Staff)" userId="a7e1e93c-efb5-4600-9c72-d01a7d271166" providerId="ADAL" clId="{5327B6F2-206A-294C-AACF-05FC4E5B80A2}" dt="2023-02-16T11:36:54.851" v="4496" actId="313"/>
          <ac:graphicFrameMkLst>
            <pc:docMk/>
            <pc:sldMk cId="3348511654" sldId="257"/>
            <ac:graphicFrameMk id="6" creationId="{959AAE89-BB5A-07BC-658E-3C41239588E1}"/>
          </ac:graphicFrameMkLst>
        </pc:graphicFrameChg>
      </pc:sldChg>
      <pc:sldChg chg="modSp add del mod">
        <pc:chgData name="Peter Thorpe (Staff)" userId="a7e1e93c-efb5-4600-9c72-d01a7d271166" providerId="ADAL" clId="{5327B6F2-206A-294C-AACF-05FC4E5B80A2}" dt="2023-02-16T10:20:33.025" v="3584" actId="2696"/>
        <pc:sldMkLst>
          <pc:docMk/>
          <pc:sldMk cId="2823553582" sldId="268"/>
        </pc:sldMkLst>
        <pc:spChg chg="mod">
          <ac:chgData name="Peter Thorpe (Staff)" userId="a7e1e93c-efb5-4600-9c72-d01a7d271166" providerId="ADAL" clId="{5327B6F2-206A-294C-AACF-05FC4E5B80A2}" dt="2023-02-16T09:15:15.741" v="312" actId="27636"/>
          <ac:spMkLst>
            <pc:docMk/>
            <pc:sldMk cId="2823553582" sldId="268"/>
            <ac:spMk id="2" creationId="{00000000-0000-0000-0000-000000000000}"/>
          </ac:spMkLst>
        </pc:spChg>
      </pc:sldChg>
      <pc:sldChg chg="del">
        <pc:chgData name="Peter Thorpe (Staff)" userId="a7e1e93c-efb5-4600-9c72-d01a7d271166" providerId="ADAL" clId="{5327B6F2-206A-294C-AACF-05FC4E5B80A2}" dt="2023-02-16T09:11:04.726" v="1" actId="2696"/>
        <pc:sldMkLst>
          <pc:docMk/>
          <pc:sldMk cId="2025898947" sldId="275"/>
        </pc:sldMkLst>
      </pc:sldChg>
      <pc:sldChg chg="addSp modSp add">
        <pc:chgData name="Peter Thorpe (Staff)" userId="a7e1e93c-efb5-4600-9c72-d01a7d271166" providerId="ADAL" clId="{5327B6F2-206A-294C-AACF-05FC4E5B80A2}" dt="2023-02-16T11:06:09.221" v="4189"/>
        <pc:sldMkLst>
          <pc:docMk/>
          <pc:sldMk cId="3972748678" sldId="293"/>
        </pc:sldMkLst>
        <pc:spChg chg="add mod">
          <ac:chgData name="Peter Thorpe (Staff)" userId="a7e1e93c-efb5-4600-9c72-d01a7d271166" providerId="ADAL" clId="{5327B6F2-206A-294C-AACF-05FC4E5B80A2}" dt="2023-02-16T11:05:35.702" v="4176"/>
          <ac:spMkLst>
            <pc:docMk/>
            <pc:sldMk cId="3972748678" sldId="293"/>
            <ac:spMk id="4" creationId="{6D3041E5-15C5-FED7-55E6-C5DB7C058326}"/>
          </ac:spMkLst>
        </pc:spChg>
        <pc:spChg chg="add mod">
          <ac:chgData name="Peter Thorpe (Staff)" userId="a7e1e93c-efb5-4600-9c72-d01a7d271166" providerId="ADAL" clId="{5327B6F2-206A-294C-AACF-05FC4E5B80A2}" dt="2023-02-16T11:06:09.221" v="4189"/>
          <ac:spMkLst>
            <pc:docMk/>
            <pc:sldMk cId="3972748678" sldId="293"/>
            <ac:spMk id="5" creationId="{D966AA67-5470-AA8A-F6FB-24CAE66696C2}"/>
          </ac:spMkLst>
        </pc:spChg>
      </pc:sldChg>
      <pc:sldChg chg="add del">
        <pc:chgData name="Peter Thorpe (Staff)" userId="a7e1e93c-efb5-4600-9c72-d01a7d271166" providerId="ADAL" clId="{5327B6F2-206A-294C-AACF-05FC4E5B80A2}" dt="2023-02-16T11:02:29.373" v="4167" actId="2696"/>
        <pc:sldMkLst>
          <pc:docMk/>
          <pc:sldMk cId="2799410050" sldId="310"/>
        </pc:sldMkLst>
      </pc:sldChg>
      <pc:sldChg chg="add del">
        <pc:chgData name="Peter Thorpe (Staff)" userId="a7e1e93c-efb5-4600-9c72-d01a7d271166" providerId="ADAL" clId="{5327B6F2-206A-294C-AACF-05FC4E5B80A2}" dt="2023-02-16T10:38:23.298" v="3922" actId="2696"/>
        <pc:sldMkLst>
          <pc:docMk/>
          <pc:sldMk cId="2415390648" sldId="311"/>
        </pc:sldMkLst>
      </pc:sldChg>
      <pc:sldChg chg="addSp modSp add">
        <pc:chgData name="Peter Thorpe (Staff)" userId="a7e1e93c-efb5-4600-9c72-d01a7d271166" providerId="ADAL" clId="{5327B6F2-206A-294C-AACF-05FC4E5B80A2}" dt="2023-02-16T11:06:14.153" v="4192"/>
        <pc:sldMkLst>
          <pc:docMk/>
          <pc:sldMk cId="3522002450" sldId="317"/>
        </pc:sldMkLst>
        <pc:spChg chg="add mod">
          <ac:chgData name="Peter Thorpe (Staff)" userId="a7e1e93c-efb5-4600-9c72-d01a7d271166" providerId="ADAL" clId="{5327B6F2-206A-294C-AACF-05FC4E5B80A2}" dt="2023-02-16T11:05:39.399" v="4179"/>
          <ac:spMkLst>
            <pc:docMk/>
            <pc:sldMk cId="3522002450" sldId="317"/>
            <ac:spMk id="5" creationId="{1E9F0FE1-D3E5-9487-F367-78EAC8B891AE}"/>
          </ac:spMkLst>
        </pc:spChg>
        <pc:spChg chg="add mod">
          <ac:chgData name="Peter Thorpe (Staff)" userId="a7e1e93c-efb5-4600-9c72-d01a7d271166" providerId="ADAL" clId="{5327B6F2-206A-294C-AACF-05FC4E5B80A2}" dt="2023-02-16T11:06:14.153" v="4192"/>
          <ac:spMkLst>
            <pc:docMk/>
            <pc:sldMk cId="3522002450" sldId="317"/>
            <ac:spMk id="6" creationId="{4BC0B87A-AA27-CE58-9093-00AFE8478E7C}"/>
          </ac:spMkLst>
        </pc:spChg>
      </pc:sldChg>
      <pc:sldChg chg="addSp modSp add mod">
        <pc:chgData name="Peter Thorpe (Staff)" userId="a7e1e93c-efb5-4600-9c72-d01a7d271166" providerId="ADAL" clId="{5327B6F2-206A-294C-AACF-05FC4E5B80A2}" dt="2023-02-16T11:42:57.580" v="4512" actId="20577"/>
        <pc:sldMkLst>
          <pc:docMk/>
          <pc:sldMk cId="3657102626" sldId="318"/>
        </pc:sldMkLst>
        <pc:spChg chg="add mod">
          <ac:chgData name="Peter Thorpe (Staff)" userId="a7e1e93c-efb5-4600-9c72-d01a7d271166" providerId="ADAL" clId="{5327B6F2-206A-294C-AACF-05FC4E5B80A2}" dt="2023-02-16T11:05:40.865" v="4180"/>
          <ac:spMkLst>
            <pc:docMk/>
            <pc:sldMk cId="3657102626" sldId="318"/>
            <ac:spMk id="10" creationId="{BFDB6F89-8330-FAE6-C347-A118647B695D}"/>
          </ac:spMkLst>
        </pc:spChg>
        <pc:spChg chg="add mod">
          <ac:chgData name="Peter Thorpe (Staff)" userId="a7e1e93c-efb5-4600-9c72-d01a7d271166" providerId="ADAL" clId="{5327B6F2-206A-294C-AACF-05FC4E5B80A2}" dt="2023-02-16T11:06:16.432" v="4193"/>
          <ac:spMkLst>
            <pc:docMk/>
            <pc:sldMk cId="3657102626" sldId="318"/>
            <ac:spMk id="13" creationId="{C2922FB4-D5E0-CF67-477E-7B1B6B200887}"/>
          </ac:spMkLst>
        </pc:spChg>
        <pc:spChg chg="mod">
          <ac:chgData name="Peter Thorpe (Staff)" userId="a7e1e93c-efb5-4600-9c72-d01a7d271166" providerId="ADAL" clId="{5327B6F2-206A-294C-AACF-05FC4E5B80A2}" dt="2023-02-16T11:42:57.580" v="4512" actId="20577"/>
          <ac:spMkLst>
            <pc:docMk/>
            <pc:sldMk cId="3657102626" sldId="318"/>
            <ac:spMk id="19" creationId="{00000000-0000-0000-0000-000000000000}"/>
          </ac:spMkLst>
        </pc:spChg>
      </pc:sldChg>
      <pc:sldChg chg="add del">
        <pc:chgData name="Peter Thorpe (Staff)" userId="a7e1e93c-efb5-4600-9c72-d01a7d271166" providerId="ADAL" clId="{5327B6F2-206A-294C-AACF-05FC4E5B80A2}" dt="2023-02-16T11:02:21.314" v="4157" actId="2696"/>
        <pc:sldMkLst>
          <pc:docMk/>
          <pc:sldMk cId="2179857684" sldId="320"/>
        </pc:sldMkLst>
      </pc:sldChg>
      <pc:sldChg chg="add del">
        <pc:chgData name="Peter Thorpe (Staff)" userId="a7e1e93c-efb5-4600-9c72-d01a7d271166" providerId="ADAL" clId="{5327B6F2-206A-294C-AACF-05FC4E5B80A2}" dt="2023-02-16T11:02:22.538" v="4158" actId="2696"/>
        <pc:sldMkLst>
          <pc:docMk/>
          <pc:sldMk cId="2923109265" sldId="322"/>
        </pc:sldMkLst>
      </pc:sldChg>
      <pc:sldChg chg="add del">
        <pc:chgData name="Peter Thorpe (Staff)" userId="a7e1e93c-efb5-4600-9c72-d01a7d271166" providerId="ADAL" clId="{5327B6F2-206A-294C-AACF-05FC4E5B80A2}" dt="2023-02-16T11:02:26.249" v="4161" actId="2696"/>
        <pc:sldMkLst>
          <pc:docMk/>
          <pc:sldMk cId="2893341552" sldId="323"/>
        </pc:sldMkLst>
      </pc:sldChg>
      <pc:sldChg chg="add del">
        <pc:chgData name="Peter Thorpe (Staff)" userId="a7e1e93c-efb5-4600-9c72-d01a7d271166" providerId="ADAL" clId="{5327B6F2-206A-294C-AACF-05FC4E5B80A2}" dt="2023-02-16T11:02:26.651" v="4162" actId="2696"/>
        <pc:sldMkLst>
          <pc:docMk/>
          <pc:sldMk cId="161050698" sldId="324"/>
        </pc:sldMkLst>
      </pc:sldChg>
      <pc:sldChg chg="addSp modSp add mod modAnim">
        <pc:chgData name="Peter Thorpe (Staff)" userId="a7e1e93c-efb5-4600-9c72-d01a7d271166" providerId="ADAL" clId="{5327B6F2-206A-294C-AACF-05FC4E5B80A2}" dt="2023-02-16T11:42:51.987" v="4510" actId="20577"/>
        <pc:sldMkLst>
          <pc:docMk/>
          <pc:sldMk cId="1969012578" sldId="325"/>
        </pc:sldMkLst>
        <pc:spChg chg="mod">
          <ac:chgData name="Peter Thorpe (Staff)" userId="a7e1e93c-efb5-4600-9c72-d01a7d271166" providerId="ADAL" clId="{5327B6F2-206A-294C-AACF-05FC4E5B80A2}" dt="2023-02-16T11:42:51.987" v="4510" actId="20577"/>
          <ac:spMkLst>
            <pc:docMk/>
            <pc:sldMk cId="1969012578" sldId="325"/>
            <ac:spMk id="2" creationId="{00000000-0000-0000-0000-000000000000}"/>
          </ac:spMkLst>
        </pc:spChg>
        <pc:spChg chg="add mod">
          <ac:chgData name="Peter Thorpe (Staff)" userId="a7e1e93c-efb5-4600-9c72-d01a7d271166" providerId="ADAL" clId="{5327B6F2-206A-294C-AACF-05FC4E5B80A2}" dt="2023-02-16T11:05:41.780" v="4181"/>
          <ac:spMkLst>
            <pc:docMk/>
            <pc:sldMk cId="1969012578" sldId="325"/>
            <ac:spMk id="3" creationId="{95FEFFDF-616B-9605-F579-8A8F608530EA}"/>
          </ac:spMkLst>
        </pc:spChg>
        <pc:spChg chg="add mod">
          <ac:chgData name="Peter Thorpe (Staff)" userId="a7e1e93c-efb5-4600-9c72-d01a7d271166" providerId="ADAL" clId="{5327B6F2-206A-294C-AACF-05FC4E5B80A2}" dt="2023-02-16T11:06:18.054" v="4194"/>
          <ac:spMkLst>
            <pc:docMk/>
            <pc:sldMk cId="1969012578" sldId="325"/>
            <ac:spMk id="4" creationId="{FBD5CBCF-91DB-411E-99A5-B3144C40A243}"/>
          </ac:spMkLst>
        </pc:spChg>
        <pc:spChg chg="mod">
          <ac:chgData name="Peter Thorpe (Staff)" userId="a7e1e93c-efb5-4600-9c72-d01a7d271166" providerId="ADAL" clId="{5327B6F2-206A-294C-AACF-05FC4E5B80A2}" dt="2023-02-16T11:07:23.362" v="4233" actId="27636"/>
          <ac:spMkLst>
            <pc:docMk/>
            <pc:sldMk cId="1969012578" sldId="325"/>
            <ac:spMk id="5" creationId="{00000000-0000-0000-0000-000000000000}"/>
          </ac:spMkLst>
        </pc:spChg>
      </pc:sldChg>
      <pc:sldChg chg="add">
        <pc:chgData name="Peter Thorpe (Staff)" userId="a7e1e93c-efb5-4600-9c72-d01a7d271166" providerId="ADAL" clId="{5327B6F2-206A-294C-AACF-05FC4E5B80A2}" dt="2023-02-16T10:38:28.534" v="3923"/>
        <pc:sldMkLst>
          <pc:docMk/>
          <pc:sldMk cId="1724742131" sldId="326"/>
        </pc:sldMkLst>
      </pc:sldChg>
      <pc:sldChg chg="add del">
        <pc:chgData name="Peter Thorpe (Staff)" userId="a7e1e93c-efb5-4600-9c72-d01a7d271166" providerId="ADAL" clId="{5327B6F2-206A-294C-AACF-05FC4E5B80A2}" dt="2023-02-16T11:02:18.380" v="4154" actId="2696"/>
        <pc:sldMkLst>
          <pc:docMk/>
          <pc:sldMk cId="2645971963" sldId="329"/>
        </pc:sldMkLst>
      </pc:sldChg>
      <pc:sldChg chg="add del">
        <pc:chgData name="Peter Thorpe (Staff)" userId="a7e1e93c-efb5-4600-9c72-d01a7d271166" providerId="ADAL" clId="{5327B6F2-206A-294C-AACF-05FC4E5B80A2}" dt="2023-02-16T11:02:27.073" v="4163" actId="2696"/>
        <pc:sldMkLst>
          <pc:docMk/>
          <pc:sldMk cId="1632524966" sldId="330"/>
        </pc:sldMkLst>
      </pc:sldChg>
      <pc:sldChg chg="add del">
        <pc:chgData name="Peter Thorpe (Staff)" userId="a7e1e93c-efb5-4600-9c72-d01a7d271166" providerId="ADAL" clId="{5327B6F2-206A-294C-AACF-05FC4E5B80A2}" dt="2023-02-16T11:02:27.418" v="4164" actId="2696"/>
        <pc:sldMkLst>
          <pc:docMk/>
          <pc:sldMk cId="2886688131" sldId="331"/>
        </pc:sldMkLst>
      </pc:sldChg>
      <pc:sldChg chg="add del">
        <pc:chgData name="Peter Thorpe (Staff)" userId="a7e1e93c-efb5-4600-9c72-d01a7d271166" providerId="ADAL" clId="{5327B6F2-206A-294C-AACF-05FC4E5B80A2}" dt="2023-02-16T11:02:27.763" v="4165" actId="2696"/>
        <pc:sldMkLst>
          <pc:docMk/>
          <pc:sldMk cId="1533457390" sldId="332"/>
        </pc:sldMkLst>
      </pc:sldChg>
      <pc:sldChg chg="add del">
        <pc:chgData name="Peter Thorpe (Staff)" userId="a7e1e93c-efb5-4600-9c72-d01a7d271166" providerId="ADAL" clId="{5327B6F2-206A-294C-AACF-05FC4E5B80A2}" dt="2023-02-16T11:02:28.151" v="4166" actId="2696"/>
        <pc:sldMkLst>
          <pc:docMk/>
          <pc:sldMk cId="3515547686" sldId="333"/>
        </pc:sldMkLst>
      </pc:sldChg>
      <pc:sldChg chg="add del">
        <pc:chgData name="Peter Thorpe (Staff)" userId="a7e1e93c-efb5-4600-9c72-d01a7d271166" providerId="ADAL" clId="{5327B6F2-206A-294C-AACF-05FC4E5B80A2}" dt="2023-02-16T11:02:06.977" v="4152" actId="2696"/>
        <pc:sldMkLst>
          <pc:docMk/>
          <pc:sldMk cId="3537284334" sldId="336"/>
        </pc:sldMkLst>
      </pc:sldChg>
      <pc:sldChg chg="add del">
        <pc:chgData name="Peter Thorpe (Staff)" userId="a7e1e93c-efb5-4600-9c72-d01a7d271166" providerId="ADAL" clId="{5327B6F2-206A-294C-AACF-05FC4E5B80A2}" dt="2023-02-16T11:02:06.977" v="4152" actId="2696"/>
        <pc:sldMkLst>
          <pc:docMk/>
          <pc:sldMk cId="3739130019" sldId="338"/>
        </pc:sldMkLst>
      </pc:sldChg>
      <pc:sldChg chg="add del">
        <pc:chgData name="Peter Thorpe (Staff)" userId="a7e1e93c-efb5-4600-9c72-d01a7d271166" providerId="ADAL" clId="{5327B6F2-206A-294C-AACF-05FC4E5B80A2}" dt="2023-02-16T11:02:16.471" v="4153" actId="2696"/>
        <pc:sldMkLst>
          <pc:docMk/>
          <pc:sldMk cId="761180640" sldId="341"/>
        </pc:sldMkLst>
      </pc:sldChg>
      <pc:sldChg chg="addSp modSp add">
        <pc:chgData name="Peter Thorpe (Staff)" userId="a7e1e93c-efb5-4600-9c72-d01a7d271166" providerId="ADAL" clId="{5327B6F2-206A-294C-AACF-05FC4E5B80A2}" dt="2023-02-16T11:06:10.896" v="4190"/>
        <pc:sldMkLst>
          <pc:docMk/>
          <pc:sldMk cId="1152434986" sldId="342"/>
        </pc:sldMkLst>
        <pc:spChg chg="add mod">
          <ac:chgData name="Peter Thorpe (Staff)" userId="a7e1e93c-efb5-4600-9c72-d01a7d271166" providerId="ADAL" clId="{5327B6F2-206A-294C-AACF-05FC4E5B80A2}" dt="2023-02-16T11:05:36.989" v="4177"/>
          <ac:spMkLst>
            <pc:docMk/>
            <pc:sldMk cId="1152434986" sldId="342"/>
            <ac:spMk id="3" creationId="{9B4E8B67-6E09-2DFA-A3E7-57004BB6A628}"/>
          </ac:spMkLst>
        </pc:spChg>
        <pc:spChg chg="add mod">
          <ac:chgData name="Peter Thorpe (Staff)" userId="a7e1e93c-efb5-4600-9c72-d01a7d271166" providerId="ADAL" clId="{5327B6F2-206A-294C-AACF-05FC4E5B80A2}" dt="2023-02-16T11:06:10.896" v="4190"/>
          <ac:spMkLst>
            <pc:docMk/>
            <pc:sldMk cId="1152434986" sldId="342"/>
            <ac:spMk id="5" creationId="{423C1DAD-A307-6C34-55FF-E12C448C0BA3}"/>
          </ac:spMkLst>
        </pc:spChg>
      </pc:sldChg>
      <pc:sldChg chg="addSp modSp add mod">
        <pc:chgData name="Peter Thorpe (Staff)" userId="a7e1e93c-efb5-4600-9c72-d01a7d271166" providerId="ADAL" clId="{5327B6F2-206A-294C-AACF-05FC4E5B80A2}" dt="2023-02-16T11:40:05.187" v="4506" actId="1076"/>
        <pc:sldMkLst>
          <pc:docMk/>
          <pc:sldMk cId="3661012888" sldId="343"/>
        </pc:sldMkLst>
        <pc:spChg chg="add mod">
          <ac:chgData name="Peter Thorpe (Staff)" userId="a7e1e93c-efb5-4600-9c72-d01a7d271166" providerId="ADAL" clId="{5327B6F2-206A-294C-AACF-05FC4E5B80A2}" dt="2023-02-16T11:05:37.908" v="4178"/>
          <ac:spMkLst>
            <pc:docMk/>
            <pc:sldMk cId="3661012888" sldId="343"/>
            <ac:spMk id="2" creationId="{656B5FAD-EB9D-B53B-33E3-89C62FEE561C}"/>
          </ac:spMkLst>
        </pc:spChg>
        <pc:spChg chg="mod">
          <ac:chgData name="Peter Thorpe (Staff)" userId="a7e1e93c-efb5-4600-9c72-d01a7d271166" providerId="ADAL" clId="{5327B6F2-206A-294C-AACF-05FC4E5B80A2}" dt="2023-02-16T11:18:48.081" v="4373" actId="20577"/>
          <ac:spMkLst>
            <pc:docMk/>
            <pc:sldMk cId="3661012888" sldId="343"/>
            <ac:spMk id="3" creationId="{00000000-0000-0000-0000-000000000000}"/>
          </ac:spMkLst>
        </pc:spChg>
        <pc:spChg chg="add mod">
          <ac:chgData name="Peter Thorpe (Staff)" userId="a7e1e93c-efb5-4600-9c72-d01a7d271166" providerId="ADAL" clId="{5327B6F2-206A-294C-AACF-05FC4E5B80A2}" dt="2023-02-16T11:06:12.443" v="4191"/>
          <ac:spMkLst>
            <pc:docMk/>
            <pc:sldMk cId="3661012888" sldId="343"/>
            <ac:spMk id="4" creationId="{653C3E41-ED30-AABF-D62E-F8A236EA09F7}"/>
          </ac:spMkLst>
        </pc:spChg>
        <pc:picChg chg="mod">
          <ac:chgData name="Peter Thorpe (Staff)" userId="a7e1e93c-efb5-4600-9c72-d01a7d271166" providerId="ADAL" clId="{5327B6F2-206A-294C-AACF-05FC4E5B80A2}" dt="2023-02-16T11:40:05.187" v="4506" actId="1076"/>
          <ac:picMkLst>
            <pc:docMk/>
            <pc:sldMk cId="3661012888" sldId="343"/>
            <ac:picMk id="13316" creationId="{00000000-0000-0000-0000-000000000000}"/>
          </ac:picMkLst>
        </pc:picChg>
      </pc:sldChg>
      <pc:sldChg chg="add del">
        <pc:chgData name="Peter Thorpe (Staff)" userId="a7e1e93c-efb5-4600-9c72-d01a7d271166" providerId="ADAL" clId="{5327B6F2-206A-294C-AACF-05FC4E5B80A2}" dt="2023-02-16T11:02:19.910" v="4156" actId="2696"/>
        <pc:sldMkLst>
          <pc:docMk/>
          <pc:sldMk cId="1185957269" sldId="345"/>
        </pc:sldMkLst>
      </pc:sldChg>
      <pc:sldChg chg="add del">
        <pc:chgData name="Peter Thorpe (Staff)" userId="a7e1e93c-efb5-4600-9c72-d01a7d271166" providerId="ADAL" clId="{5327B6F2-206A-294C-AACF-05FC4E5B80A2}" dt="2023-02-16T11:02:25.177" v="4159" actId="2696"/>
        <pc:sldMkLst>
          <pc:docMk/>
          <pc:sldMk cId="2799359398" sldId="346"/>
        </pc:sldMkLst>
      </pc:sldChg>
      <pc:sldChg chg="add del">
        <pc:chgData name="Peter Thorpe (Staff)" userId="a7e1e93c-efb5-4600-9c72-d01a7d271166" providerId="ADAL" clId="{5327B6F2-206A-294C-AACF-05FC4E5B80A2}" dt="2023-02-16T11:02:25.798" v="4160" actId="2696"/>
        <pc:sldMkLst>
          <pc:docMk/>
          <pc:sldMk cId="2003699146" sldId="347"/>
        </pc:sldMkLst>
      </pc:sldChg>
      <pc:sldChg chg="add del">
        <pc:chgData name="Peter Thorpe (Staff)" userId="a7e1e93c-efb5-4600-9c72-d01a7d271166" providerId="ADAL" clId="{5327B6F2-206A-294C-AACF-05FC4E5B80A2}" dt="2023-02-16T11:02:19.394" v="4155" actId="2696"/>
        <pc:sldMkLst>
          <pc:docMk/>
          <pc:sldMk cId="1714407960" sldId="350"/>
        </pc:sldMkLst>
      </pc:sldChg>
      <pc:sldChg chg="addSp delSp modSp add mod">
        <pc:chgData name="Peter Thorpe (Staff)" userId="a7e1e93c-efb5-4600-9c72-d01a7d271166" providerId="ADAL" clId="{5327B6F2-206A-294C-AACF-05FC4E5B80A2}" dt="2023-02-22T11:28:50.281" v="5733" actId="1076"/>
        <pc:sldMkLst>
          <pc:docMk/>
          <pc:sldMk cId="280017356" sldId="357"/>
        </pc:sldMkLst>
        <pc:spChg chg="mod">
          <ac:chgData name="Peter Thorpe (Staff)" userId="a7e1e93c-efb5-4600-9c72-d01a7d271166" providerId="ADAL" clId="{5327B6F2-206A-294C-AACF-05FC4E5B80A2}" dt="2023-02-16T11:58:27.619" v="4719" actId="403"/>
          <ac:spMkLst>
            <pc:docMk/>
            <pc:sldMk cId="280017356" sldId="357"/>
            <ac:spMk id="2" creationId="{00000000-0000-0000-0000-000000000000}"/>
          </ac:spMkLst>
        </pc:spChg>
        <pc:spChg chg="add mod">
          <ac:chgData name="Peter Thorpe (Staff)" userId="a7e1e93c-efb5-4600-9c72-d01a7d271166" providerId="ADAL" clId="{5327B6F2-206A-294C-AACF-05FC4E5B80A2}" dt="2023-02-22T11:28:50.281" v="5733" actId="1076"/>
          <ac:spMkLst>
            <pc:docMk/>
            <pc:sldMk cId="280017356" sldId="357"/>
            <ac:spMk id="3" creationId="{0B500ACB-EB7D-EAF7-31AA-64ACD91DC8D6}"/>
          </ac:spMkLst>
        </pc:spChg>
        <pc:spChg chg="mod">
          <ac:chgData name="Peter Thorpe (Staff)" userId="a7e1e93c-efb5-4600-9c72-d01a7d271166" providerId="ADAL" clId="{5327B6F2-206A-294C-AACF-05FC4E5B80A2}" dt="2023-02-16T11:58:18.968" v="4718" actId="20577"/>
          <ac:spMkLst>
            <pc:docMk/>
            <pc:sldMk cId="280017356" sldId="357"/>
            <ac:spMk id="4" creationId="{00000000-0000-0000-0000-000000000000}"/>
          </ac:spMkLst>
        </pc:spChg>
        <pc:spChg chg="add mod">
          <ac:chgData name="Peter Thorpe (Staff)" userId="a7e1e93c-efb5-4600-9c72-d01a7d271166" providerId="ADAL" clId="{5327B6F2-206A-294C-AACF-05FC4E5B80A2}" dt="2023-02-16T11:39:41.853" v="4504" actId="1076"/>
          <ac:spMkLst>
            <pc:docMk/>
            <pc:sldMk cId="280017356" sldId="357"/>
            <ac:spMk id="6" creationId="{1A304AAE-1A8B-3B81-844F-4CD9153E85B9}"/>
          </ac:spMkLst>
        </pc:spChg>
        <pc:spChg chg="del">
          <ac:chgData name="Peter Thorpe (Staff)" userId="a7e1e93c-efb5-4600-9c72-d01a7d271166" providerId="ADAL" clId="{5327B6F2-206A-294C-AACF-05FC4E5B80A2}" dt="2023-02-16T11:00:15.182" v="4108" actId="478"/>
          <ac:spMkLst>
            <pc:docMk/>
            <pc:sldMk cId="280017356" sldId="357"/>
            <ac:spMk id="8" creationId="{00000000-0000-0000-0000-000000000000}"/>
          </ac:spMkLst>
        </pc:spChg>
        <pc:picChg chg="add mod">
          <ac:chgData name="Peter Thorpe (Staff)" userId="a7e1e93c-efb5-4600-9c72-d01a7d271166" providerId="ADAL" clId="{5327B6F2-206A-294C-AACF-05FC4E5B80A2}" dt="2023-02-16T11:57:36.615" v="4694" actId="1076"/>
          <ac:picMkLst>
            <pc:docMk/>
            <pc:sldMk cId="280017356" sldId="357"/>
            <ac:picMk id="7" creationId="{BA546923-29AC-D20F-A08A-94A796ADF6F8}"/>
          </ac:picMkLst>
        </pc:picChg>
      </pc:sldChg>
      <pc:sldChg chg="delSp modSp del mod">
        <pc:chgData name="Peter Thorpe (Staff)" userId="a7e1e93c-efb5-4600-9c72-d01a7d271166" providerId="ADAL" clId="{5327B6F2-206A-294C-AACF-05FC4E5B80A2}" dt="2023-02-16T09:18:51.650" v="477" actId="2696"/>
        <pc:sldMkLst>
          <pc:docMk/>
          <pc:sldMk cId="2696436027" sldId="360"/>
        </pc:sldMkLst>
        <pc:spChg chg="mod">
          <ac:chgData name="Peter Thorpe (Staff)" userId="a7e1e93c-efb5-4600-9c72-d01a7d271166" providerId="ADAL" clId="{5327B6F2-206A-294C-AACF-05FC4E5B80A2}" dt="2023-02-16T09:11:58.417" v="138" actId="20577"/>
          <ac:spMkLst>
            <pc:docMk/>
            <pc:sldMk cId="2696436027" sldId="360"/>
            <ac:spMk id="2" creationId="{A0C8C6AF-E509-4279-9039-EC1F56C4DC48}"/>
          </ac:spMkLst>
        </pc:spChg>
        <pc:spChg chg="mod">
          <ac:chgData name="Peter Thorpe (Staff)" userId="a7e1e93c-efb5-4600-9c72-d01a7d271166" providerId="ADAL" clId="{5327B6F2-206A-294C-AACF-05FC4E5B80A2}" dt="2023-02-16T09:13:33.938" v="310" actId="20577"/>
          <ac:spMkLst>
            <pc:docMk/>
            <pc:sldMk cId="2696436027" sldId="360"/>
            <ac:spMk id="3" creationId="{87E2E5A0-784D-4BAF-A742-3FA5474D9D33}"/>
          </ac:spMkLst>
        </pc:spChg>
        <pc:spChg chg="del">
          <ac:chgData name="Peter Thorpe (Staff)" userId="a7e1e93c-efb5-4600-9c72-d01a7d271166" providerId="ADAL" clId="{5327B6F2-206A-294C-AACF-05FC4E5B80A2}" dt="2023-02-16T09:13:02.652" v="253" actId="478"/>
          <ac:spMkLst>
            <pc:docMk/>
            <pc:sldMk cId="2696436027" sldId="360"/>
            <ac:spMk id="4" creationId="{DE613D19-9668-4E9C-A934-311988202F3A}"/>
          </ac:spMkLst>
        </pc:spChg>
        <pc:spChg chg="del">
          <ac:chgData name="Peter Thorpe (Staff)" userId="a7e1e93c-efb5-4600-9c72-d01a7d271166" providerId="ADAL" clId="{5327B6F2-206A-294C-AACF-05FC4E5B80A2}" dt="2023-02-16T09:13:02.652" v="253" actId="478"/>
          <ac:spMkLst>
            <pc:docMk/>
            <pc:sldMk cId="2696436027" sldId="360"/>
            <ac:spMk id="71" creationId="{77F84C3C-5FB1-40AC-BAC9-6D8F60AFC011}"/>
          </ac:spMkLst>
        </pc:spChg>
        <pc:spChg chg="del">
          <ac:chgData name="Peter Thorpe (Staff)" userId="a7e1e93c-efb5-4600-9c72-d01a7d271166" providerId="ADAL" clId="{5327B6F2-206A-294C-AACF-05FC4E5B80A2}" dt="2023-02-16T09:13:02.652" v="253" actId="478"/>
          <ac:spMkLst>
            <pc:docMk/>
            <pc:sldMk cId="2696436027" sldId="360"/>
            <ac:spMk id="75" creationId="{20E13B50-CC62-48BA-80CC-2389DE81F353}"/>
          </ac:spMkLst>
        </pc:spChg>
        <pc:spChg chg="del">
          <ac:chgData name="Peter Thorpe (Staff)" userId="a7e1e93c-efb5-4600-9c72-d01a7d271166" providerId="ADAL" clId="{5327B6F2-206A-294C-AACF-05FC4E5B80A2}" dt="2023-02-16T09:13:02.652" v="253" actId="478"/>
          <ac:spMkLst>
            <pc:docMk/>
            <pc:sldMk cId="2696436027" sldId="360"/>
            <ac:spMk id="76" creationId="{7A565130-6C44-4A76-BC3D-44C1BFB01189}"/>
          </ac:spMkLst>
        </pc:spChg>
        <pc:spChg chg="del">
          <ac:chgData name="Peter Thorpe (Staff)" userId="a7e1e93c-efb5-4600-9c72-d01a7d271166" providerId="ADAL" clId="{5327B6F2-206A-294C-AACF-05FC4E5B80A2}" dt="2023-02-16T09:13:02.652" v="253" actId="478"/>
          <ac:spMkLst>
            <pc:docMk/>
            <pc:sldMk cId="2696436027" sldId="360"/>
            <ac:spMk id="78" creationId="{67558AB8-39C8-437D-ACDF-76CAED0DEE8F}"/>
          </ac:spMkLst>
        </pc:spChg>
        <pc:picChg chg="del">
          <ac:chgData name="Peter Thorpe (Staff)" userId="a7e1e93c-efb5-4600-9c72-d01a7d271166" providerId="ADAL" clId="{5327B6F2-206A-294C-AACF-05FC4E5B80A2}" dt="2023-02-16T09:13:02.652" v="253" actId="478"/>
          <ac:picMkLst>
            <pc:docMk/>
            <pc:sldMk cId="2696436027" sldId="360"/>
            <ac:picMk id="74" creationId="{2BF0F75A-1F37-477F-9714-5173CE44C894}"/>
          </ac:picMkLst>
        </pc:picChg>
        <pc:cxnChg chg="del">
          <ac:chgData name="Peter Thorpe (Staff)" userId="a7e1e93c-efb5-4600-9c72-d01a7d271166" providerId="ADAL" clId="{5327B6F2-206A-294C-AACF-05FC4E5B80A2}" dt="2023-02-16T09:13:02.652" v="253" actId="478"/>
          <ac:cxnSpMkLst>
            <pc:docMk/>
            <pc:sldMk cId="2696436027" sldId="360"/>
            <ac:cxnSpMk id="6" creationId="{A1A45788-9A86-4677-8BE7-602E10911A88}"/>
          </ac:cxnSpMkLst>
        </pc:cxnChg>
        <pc:cxnChg chg="del">
          <ac:chgData name="Peter Thorpe (Staff)" userId="a7e1e93c-efb5-4600-9c72-d01a7d271166" providerId="ADAL" clId="{5327B6F2-206A-294C-AACF-05FC4E5B80A2}" dt="2023-02-16T09:13:02.652" v="253" actId="478"/>
          <ac:cxnSpMkLst>
            <pc:docMk/>
            <pc:sldMk cId="2696436027" sldId="360"/>
            <ac:cxnSpMk id="8" creationId="{E88A5113-D39C-4053-AA01-003AE24A9606}"/>
          </ac:cxnSpMkLst>
        </pc:cxnChg>
        <pc:cxnChg chg="del">
          <ac:chgData name="Peter Thorpe (Staff)" userId="a7e1e93c-efb5-4600-9c72-d01a7d271166" providerId="ADAL" clId="{5327B6F2-206A-294C-AACF-05FC4E5B80A2}" dt="2023-02-16T09:13:02.652" v="253" actId="478"/>
          <ac:cxnSpMkLst>
            <pc:docMk/>
            <pc:sldMk cId="2696436027" sldId="360"/>
            <ac:cxnSpMk id="10" creationId="{74DAB9E2-DB17-487B-8263-60D5D7125A39}"/>
          </ac:cxnSpMkLst>
        </pc:cxnChg>
        <pc:cxnChg chg="del">
          <ac:chgData name="Peter Thorpe (Staff)" userId="a7e1e93c-efb5-4600-9c72-d01a7d271166" providerId="ADAL" clId="{5327B6F2-206A-294C-AACF-05FC4E5B80A2}" dt="2023-02-16T09:13:02.652" v="253" actId="478"/>
          <ac:cxnSpMkLst>
            <pc:docMk/>
            <pc:sldMk cId="2696436027" sldId="360"/>
            <ac:cxnSpMk id="11" creationId="{5314B23F-A896-44FA-BF15-E297B886BF84}"/>
          </ac:cxnSpMkLst>
        </pc:cxnChg>
        <pc:cxnChg chg="del">
          <ac:chgData name="Peter Thorpe (Staff)" userId="a7e1e93c-efb5-4600-9c72-d01a7d271166" providerId="ADAL" clId="{5327B6F2-206A-294C-AACF-05FC4E5B80A2}" dt="2023-02-16T09:13:02.652" v="253" actId="478"/>
          <ac:cxnSpMkLst>
            <pc:docMk/>
            <pc:sldMk cId="2696436027" sldId="360"/>
            <ac:cxnSpMk id="12" creationId="{AD54634D-C398-4988-A791-D67B4519E624}"/>
          </ac:cxnSpMkLst>
        </pc:cxnChg>
        <pc:cxnChg chg="del">
          <ac:chgData name="Peter Thorpe (Staff)" userId="a7e1e93c-efb5-4600-9c72-d01a7d271166" providerId="ADAL" clId="{5327B6F2-206A-294C-AACF-05FC4E5B80A2}" dt="2023-02-16T09:13:02.652" v="253" actId="478"/>
          <ac:cxnSpMkLst>
            <pc:docMk/>
            <pc:sldMk cId="2696436027" sldId="360"/>
            <ac:cxnSpMk id="13" creationId="{137BB67F-2B0D-4A30-87A1-9434D321F756}"/>
          </ac:cxnSpMkLst>
        </pc:cxnChg>
        <pc:cxnChg chg="del">
          <ac:chgData name="Peter Thorpe (Staff)" userId="a7e1e93c-efb5-4600-9c72-d01a7d271166" providerId="ADAL" clId="{5327B6F2-206A-294C-AACF-05FC4E5B80A2}" dt="2023-02-16T09:13:02.652" v="253" actId="478"/>
          <ac:cxnSpMkLst>
            <pc:docMk/>
            <pc:sldMk cId="2696436027" sldId="360"/>
            <ac:cxnSpMk id="14" creationId="{8C56E349-800A-4DFE-ABF2-9B82F70E3D94}"/>
          </ac:cxnSpMkLst>
        </pc:cxnChg>
        <pc:cxnChg chg="del">
          <ac:chgData name="Peter Thorpe (Staff)" userId="a7e1e93c-efb5-4600-9c72-d01a7d271166" providerId="ADAL" clId="{5327B6F2-206A-294C-AACF-05FC4E5B80A2}" dt="2023-02-16T09:13:02.652" v="253" actId="478"/>
          <ac:cxnSpMkLst>
            <pc:docMk/>
            <pc:sldMk cId="2696436027" sldId="360"/>
            <ac:cxnSpMk id="15" creationId="{ED5FE0E1-EAE0-40A7-86A3-F0A2619CE534}"/>
          </ac:cxnSpMkLst>
        </pc:cxnChg>
        <pc:cxnChg chg="del">
          <ac:chgData name="Peter Thorpe (Staff)" userId="a7e1e93c-efb5-4600-9c72-d01a7d271166" providerId="ADAL" clId="{5327B6F2-206A-294C-AACF-05FC4E5B80A2}" dt="2023-02-16T09:13:02.652" v="253" actId="478"/>
          <ac:cxnSpMkLst>
            <pc:docMk/>
            <pc:sldMk cId="2696436027" sldId="360"/>
            <ac:cxnSpMk id="16" creationId="{76BAF0FF-3351-46E1-80D7-184F7CC2D7A0}"/>
          </ac:cxnSpMkLst>
        </pc:cxnChg>
        <pc:cxnChg chg="del">
          <ac:chgData name="Peter Thorpe (Staff)" userId="a7e1e93c-efb5-4600-9c72-d01a7d271166" providerId="ADAL" clId="{5327B6F2-206A-294C-AACF-05FC4E5B80A2}" dt="2023-02-16T09:13:02.652" v="253" actId="478"/>
          <ac:cxnSpMkLst>
            <pc:docMk/>
            <pc:sldMk cId="2696436027" sldId="360"/>
            <ac:cxnSpMk id="17" creationId="{15CBF2FD-C0A6-4C31-A0C5-F3844A2E31F5}"/>
          </ac:cxnSpMkLst>
        </pc:cxnChg>
        <pc:cxnChg chg="del">
          <ac:chgData name="Peter Thorpe (Staff)" userId="a7e1e93c-efb5-4600-9c72-d01a7d271166" providerId="ADAL" clId="{5327B6F2-206A-294C-AACF-05FC4E5B80A2}" dt="2023-02-16T09:13:02.652" v="253" actId="478"/>
          <ac:cxnSpMkLst>
            <pc:docMk/>
            <pc:sldMk cId="2696436027" sldId="360"/>
            <ac:cxnSpMk id="18" creationId="{65CC4F4A-2F82-401A-BD23-349507696ED0}"/>
          </ac:cxnSpMkLst>
        </pc:cxnChg>
        <pc:cxnChg chg="del">
          <ac:chgData name="Peter Thorpe (Staff)" userId="a7e1e93c-efb5-4600-9c72-d01a7d271166" providerId="ADAL" clId="{5327B6F2-206A-294C-AACF-05FC4E5B80A2}" dt="2023-02-16T09:13:02.652" v="253" actId="478"/>
          <ac:cxnSpMkLst>
            <pc:docMk/>
            <pc:sldMk cId="2696436027" sldId="360"/>
            <ac:cxnSpMk id="19" creationId="{73865CD9-B95F-4372-B905-BEF8D5698A44}"/>
          </ac:cxnSpMkLst>
        </pc:cxnChg>
        <pc:cxnChg chg="del">
          <ac:chgData name="Peter Thorpe (Staff)" userId="a7e1e93c-efb5-4600-9c72-d01a7d271166" providerId="ADAL" clId="{5327B6F2-206A-294C-AACF-05FC4E5B80A2}" dt="2023-02-16T09:13:02.652" v="253" actId="478"/>
          <ac:cxnSpMkLst>
            <pc:docMk/>
            <pc:sldMk cId="2696436027" sldId="360"/>
            <ac:cxnSpMk id="20" creationId="{9DC72FAE-063D-49AD-9972-1E424EF6B97B}"/>
          </ac:cxnSpMkLst>
        </pc:cxnChg>
        <pc:cxnChg chg="del">
          <ac:chgData name="Peter Thorpe (Staff)" userId="a7e1e93c-efb5-4600-9c72-d01a7d271166" providerId="ADAL" clId="{5327B6F2-206A-294C-AACF-05FC4E5B80A2}" dt="2023-02-16T09:13:02.652" v="253" actId="478"/>
          <ac:cxnSpMkLst>
            <pc:docMk/>
            <pc:sldMk cId="2696436027" sldId="360"/>
            <ac:cxnSpMk id="21" creationId="{F36886FE-A229-442A-8717-DA04928E4A7A}"/>
          </ac:cxnSpMkLst>
        </pc:cxnChg>
        <pc:cxnChg chg="del">
          <ac:chgData name="Peter Thorpe (Staff)" userId="a7e1e93c-efb5-4600-9c72-d01a7d271166" providerId="ADAL" clId="{5327B6F2-206A-294C-AACF-05FC4E5B80A2}" dt="2023-02-16T09:13:02.652" v="253" actId="478"/>
          <ac:cxnSpMkLst>
            <pc:docMk/>
            <pc:sldMk cId="2696436027" sldId="360"/>
            <ac:cxnSpMk id="22" creationId="{EC7E23EF-C89D-4ACA-85DE-2077033920FB}"/>
          </ac:cxnSpMkLst>
        </pc:cxnChg>
        <pc:cxnChg chg="del">
          <ac:chgData name="Peter Thorpe (Staff)" userId="a7e1e93c-efb5-4600-9c72-d01a7d271166" providerId="ADAL" clId="{5327B6F2-206A-294C-AACF-05FC4E5B80A2}" dt="2023-02-16T09:13:02.652" v="253" actId="478"/>
          <ac:cxnSpMkLst>
            <pc:docMk/>
            <pc:sldMk cId="2696436027" sldId="360"/>
            <ac:cxnSpMk id="23" creationId="{679CC88A-B11A-4398-9377-174ABE48256B}"/>
          </ac:cxnSpMkLst>
        </pc:cxnChg>
        <pc:cxnChg chg="del">
          <ac:chgData name="Peter Thorpe (Staff)" userId="a7e1e93c-efb5-4600-9c72-d01a7d271166" providerId="ADAL" clId="{5327B6F2-206A-294C-AACF-05FC4E5B80A2}" dt="2023-02-16T09:13:02.652" v="253" actId="478"/>
          <ac:cxnSpMkLst>
            <pc:docMk/>
            <pc:sldMk cId="2696436027" sldId="360"/>
            <ac:cxnSpMk id="24" creationId="{E6D8A1A6-2400-491B-9108-1BD92EB8AA41}"/>
          </ac:cxnSpMkLst>
        </pc:cxnChg>
        <pc:cxnChg chg="del">
          <ac:chgData name="Peter Thorpe (Staff)" userId="a7e1e93c-efb5-4600-9c72-d01a7d271166" providerId="ADAL" clId="{5327B6F2-206A-294C-AACF-05FC4E5B80A2}" dt="2023-02-16T09:13:02.652" v="253" actId="478"/>
          <ac:cxnSpMkLst>
            <pc:docMk/>
            <pc:sldMk cId="2696436027" sldId="360"/>
            <ac:cxnSpMk id="25" creationId="{63FB070C-7444-4834-9200-780D7D1826E7}"/>
          </ac:cxnSpMkLst>
        </pc:cxnChg>
        <pc:cxnChg chg="del">
          <ac:chgData name="Peter Thorpe (Staff)" userId="a7e1e93c-efb5-4600-9c72-d01a7d271166" providerId="ADAL" clId="{5327B6F2-206A-294C-AACF-05FC4E5B80A2}" dt="2023-02-16T09:13:02.652" v="253" actId="478"/>
          <ac:cxnSpMkLst>
            <pc:docMk/>
            <pc:sldMk cId="2696436027" sldId="360"/>
            <ac:cxnSpMk id="26" creationId="{94F49250-39E8-4D77-AE42-E058ABEC51FE}"/>
          </ac:cxnSpMkLst>
        </pc:cxnChg>
        <pc:cxnChg chg="del">
          <ac:chgData name="Peter Thorpe (Staff)" userId="a7e1e93c-efb5-4600-9c72-d01a7d271166" providerId="ADAL" clId="{5327B6F2-206A-294C-AACF-05FC4E5B80A2}" dt="2023-02-16T09:13:02.652" v="253" actId="478"/>
          <ac:cxnSpMkLst>
            <pc:docMk/>
            <pc:sldMk cId="2696436027" sldId="360"/>
            <ac:cxnSpMk id="27" creationId="{01B76546-84F7-4CE3-9F39-732E4822CD82}"/>
          </ac:cxnSpMkLst>
        </pc:cxnChg>
        <pc:cxnChg chg="del">
          <ac:chgData name="Peter Thorpe (Staff)" userId="a7e1e93c-efb5-4600-9c72-d01a7d271166" providerId="ADAL" clId="{5327B6F2-206A-294C-AACF-05FC4E5B80A2}" dt="2023-02-16T09:13:02.652" v="253" actId="478"/>
          <ac:cxnSpMkLst>
            <pc:docMk/>
            <pc:sldMk cId="2696436027" sldId="360"/>
            <ac:cxnSpMk id="28" creationId="{90F0A4DD-E92B-4431-B350-C613EE85007F}"/>
          </ac:cxnSpMkLst>
        </pc:cxnChg>
        <pc:cxnChg chg="del">
          <ac:chgData name="Peter Thorpe (Staff)" userId="a7e1e93c-efb5-4600-9c72-d01a7d271166" providerId="ADAL" clId="{5327B6F2-206A-294C-AACF-05FC4E5B80A2}" dt="2023-02-16T09:13:02.652" v="253" actId="478"/>
          <ac:cxnSpMkLst>
            <pc:docMk/>
            <pc:sldMk cId="2696436027" sldId="360"/>
            <ac:cxnSpMk id="29" creationId="{C1147F8C-DF21-41D5-9669-D1A4754BA606}"/>
          </ac:cxnSpMkLst>
        </pc:cxnChg>
        <pc:cxnChg chg="del">
          <ac:chgData name="Peter Thorpe (Staff)" userId="a7e1e93c-efb5-4600-9c72-d01a7d271166" providerId="ADAL" clId="{5327B6F2-206A-294C-AACF-05FC4E5B80A2}" dt="2023-02-16T09:13:02.652" v="253" actId="478"/>
          <ac:cxnSpMkLst>
            <pc:docMk/>
            <pc:sldMk cId="2696436027" sldId="360"/>
            <ac:cxnSpMk id="30" creationId="{D38B1931-F84E-44B5-AC8A-00DA35BB549A}"/>
          </ac:cxnSpMkLst>
        </pc:cxnChg>
        <pc:cxnChg chg="del">
          <ac:chgData name="Peter Thorpe (Staff)" userId="a7e1e93c-efb5-4600-9c72-d01a7d271166" providerId="ADAL" clId="{5327B6F2-206A-294C-AACF-05FC4E5B80A2}" dt="2023-02-16T09:13:02.652" v="253" actId="478"/>
          <ac:cxnSpMkLst>
            <pc:docMk/>
            <pc:sldMk cId="2696436027" sldId="360"/>
            <ac:cxnSpMk id="31" creationId="{CDE1F8D2-E683-4D5B-BEBE-3A4357284938}"/>
          </ac:cxnSpMkLst>
        </pc:cxnChg>
        <pc:cxnChg chg="del">
          <ac:chgData name="Peter Thorpe (Staff)" userId="a7e1e93c-efb5-4600-9c72-d01a7d271166" providerId="ADAL" clId="{5327B6F2-206A-294C-AACF-05FC4E5B80A2}" dt="2023-02-16T09:13:02.652" v="253" actId="478"/>
          <ac:cxnSpMkLst>
            <pc:docMk/>
            <pc:sldMk cId="2696436027" sldId="360"/>
            <ac:cxnSpMk id="32" creationId="{5223E1C7-DF6F-4ED4-866E-BDB170535ABF}"/>
          </ac:cxnSpMkLst>
        </pc:cxnChg>
        <pc:cxnChg chg="del">
          <ac:chgData name="Peter Thorpe (Staff)" userId="a7e1e93c-efb5-4600-9c72-d01a7d271166" providerId="ADAL" clId="{5327B6F2-206A-294C-AACF-05FC4E5B80A2}" dt="2023-02-16T09:13:02.652" v="253" actId="478"/>
          <ac:cxnSpMkLst>
            <pc:docMk/>
            <pc:sldMk cId="2696436027" sldId="360"/>
            <ac:cxnSpMk id="33" creationId="{B35067BC-9D18-4612-B194-235BFFD7EA39}"/>
          </ac:cxnSpMkLst>
        </pc:cxnChg>
        <pc:cxnChg chg="del">
          <ac:chgData name="Peter Thorpe (Staff)" userId="a7e1e93c-efb5-4600-9c72-d01a7d271166" providerId="ADAL" clId="{5327B6F2-206A-294C-AACF-05FC4E5B80A2}" dt="2023-02-16T09:13:02.652" v="253" actId="478"/>
          <ac:cxnSpMkLst>
            <pc:docMk/>
            <pc:sldMk cId="2696436027" sldId="360"/>
            <ac:cxnSpMk id="34" creationId="{B7663AEF-428E-405E-B590-C67DE6A1487D}"/>
          </ac:cxnSpMkLst>
        </pc:cxnChg>
        <pc:cxnChg chg="del">
          <ac:chgData name="Peter Thorpe (Staff)" userId="a7e1e93c-efb5-4600-9c72-d01a7d271166" providerId="ADAL" clId="{5327B6F2-206A-294C-AACF-05FC4E5B80A2}" dt="2023-02-16T09:13:02.652" v="253" actId="478"/>
          <ac:cxnSpMkLst>
            <pc:docMk/>
            <pc:sldMk cId="2696436027" sldId="360"/>
            <ac:cxnSpMk id="35" creationId="{D1FD25F4-3EC0-4B21-A6C5-D63A325F2B80}"/>
          </ac:cxnSpMkLst>
        </pc:cxnChg>
        <pc:cxnChg chg="del">
          <ac:chgData name="Peter Thorpe (Staff)" userId="a7e1e93c-efb5-4600-9c72-d01a7d271166" providerId="ADAL" clId="{5327B6F2-206A-294C-AACF-05FC4E5B80A2}" dt="2023-02-16T09:13:02.652" v="253" actId="478"/>
          <ac:cxnSpMkLst>
            <pc:docMk/>
            <pc:sldMk cId="2696436027" sldId="360"/>
            <ac:cxnSpMk id="36" creationId="{E3447BC0-4441-440A-B19B-976C8D6E2AB3}"/>
          </ac:cxnSpMkLst>
        </pc:cxnChg>
        <pc:cxnChg chg="del">
          <ac:chgData name="Peter Thorpe (Staff)" userId="a7e1e93c-efb5-4600-9c72-d01a7d271166" providerId="ADAL" clId="{5327B6F2-206A-294C-AACF-05FC4E5B80A2}" dt="2023-02-16T09:13:02.652" v="253" actId="478"/>
          <ac:cxnSpMkLst>
            <pc:docMk/>
            <pc:sldMk cId="2696436027" sldId="360"/>
            <ac:cxnSpMk id="37" creationId="{F2BA3A39-FA0D-433B-B6DA-653B714B139D}"/>
          </ac:cxnSpMkLst>
        </pc:cxnChg>
        <pc:cxnChg chg="del">
          <ac:chgData name="Peter Thorpe (Staff)" userId="a7e1e93c-efb5-4600-9c72-d01a7d271166" providerId="ADAL" clId="{5327B6F2-206A-294C-AACF-05FC4E5B80A2}" dt="2023-02-16T09:13:02.652" v="253" actId="478"/>
          <ac:cxnSpMkLst>
            <pc:docMk/>
            <pc:sldMk cId="2696436027" sldId="360"/>
            <ac:cxnSpMk id="38" creationId="{0F50374D-CEB4-449E-B787-2C1DC4BA0FA7}"/>
          </ac:cxnSpMkLst>
        </pc:cxnChg>
        <pc:cxnChg chg="del">
          <ac:chgData name="Peter Thorpe (Staff)" userId="a7e1e93c-efb5-4600-9c72-d01a7d271166" providerId="ADAL" clId="{5327B6F2-206A-294C-AACF-05FC4E5B80A2}" dt="2023-02-16T09:13:02.652" v="253" actId="478"/>
          <ac:cxnSpMkLst>
            <pc:docMk/>
            <pc:sldMk cId="2696436027" sldId="360"/>
            <ac:cxnSpMk id="39" creationId="{F99A0576-30FB-463A-BF61-AC5DAF0DF0BC}"/>
          </ac:cxnSpMkLst>
        </pc:cxnChg>
        <pc:cxnChg chg="del">
          <ac:chgData name="Peter Thorpe (Staff)" userId="a7e1e93c-efb5-4600-9c72-d01a7d271166" providerId="ADAL" clId="{5327B6F2-206A-294C-AACF-05FC4E5B80A2}" dt="2023-02-16T09:13:02.652" v="253" actId="478"/>
          <ac:cxnSpMkLst>
            <pc:docMk/>
            <pc:sldMk cId="2696436027" sldId="360"/>
            <ac:cxnSpMk id="40" creationId="{7463743A-64B5-4104-ADA9-491705C2FE75}"/>
          </ac:cxnSpMkLst>
        </pc:cxnChg>
        <pc:cxnChg chg="del">
          <ac:chgData name="Peter Thorpe (Staff)" userId="a7e1e93c-efb5-4600-9c72-d01a7d271166" providerId="ADAL" clId="{5327B6F2-206A-294C-AACF-05FC4E5B80A2}" dt="2023-02-16T09:13:02.652" v="253" actId="478"/>
          <ac:cxnSpMkLst>
            <pc:docMk/>
            <pc:sldMk cId="2696436027" sldId="360"/>
            <ac:cxnSpMk id="41" creationId="{507D4379-E8B9-4FE4-9368-BFEA00785620}"/>
          </ac:cxnSpMkLst>
        </pc:cxnChg>
        <pc:cxnChg chg="del">
          <ac:chgData name="Peter Thorpe (Staff)" userId="a7e1e93c-efb5-4600-9c72-d01a7d271166" providerId="ADAL" clId="{5327B6F2-206A-294C-AACF-05FC4E5B80A2}" dt="2023-02-16T09:13:02.652" v="253" actId="478"/>
          <ac:cxnSpMkLst>
            <pc:docMk/>
            <pc:sldMk cId="2696436027" sldId="360"/>
            <ac:cxnSpMk id="42" creationId="{56DEF44F-776F-4B14-BC07-D090DF3774BE}"/>
          </ac:cxnSpMkLst>
        </pc:cxnChg>
        <pc:cxnChg chg="del">
          <ac:chgData name="Peter Thorpe (Staff)" userId="a7e1e93c-efb5-4600-9c72-d01a7d271166" providerId="ADAL" clId="{5327B6F2-206A-294C-AACF-05FC4E5B80A2}" dt="2023-02-16T09:13:02.652" v="253" actId="478"/>
          <ac:cxnSpMkLst>
            <pc:docMk/>
            <pc:sldMk cId="2696436027" sldId="360"/>
            <ac:cxnSpMk id="43" creationId="{032FD7A6-ED92-45BF-AAD7-9DF7D3492FA4}"/>
          </ac:cxnSpMkLst>
        </pc:cxnChg>
        <pc:cxnChg chg="del">
          <ac:chgData name="Peter Thorpe (Staff)" userId="a7e1e93c-efb5-4600-9c72-d01a7d271166" providerId="ADAL" clId="{5327B6F2-206A-294C-AACF-05FC4E5B80A2}" dt="2023-02-16T09:13:02.652" v="253" actId="478"/>
          <ac:cxnSpMkLst>
            <pc:docMk/>
            <pc:sldMk cId="2696436027" sldId="360"/>
            <ac:cxnSpMk id="44" creationId="{15416083-B7B9-4D91-9661-5A7FFFA0D70F}"/>
          </ac:cxnSpMkLst>
        </pc:cxnChg>
        <pc:cxnChg chg="del">
          <ac:chgData name="Peter Thorpe (Staff)" userId="a7e1e93c-efb5-4600-9c72-d01a7d271166" providerId="ADAL" clId="{5327B6F2-206A-294C-AACF-05FC4E5B80A2}" dt="2023-02-16T09:13:02.652" v="253" actId="478"/>
          <ac:cxnSpMkLst>
            <pc:docMk/>
            <pc:sldMk cId="2696436027" sldId="360"/>
            <ac:cxnSpMk id="45" creationId="{50DDEF52-6D67-4E91-8260-EBC14ACF4512}"/>
          </ac:cxnSpMkLst>
        </pc:cxnChg>
        <pc:cxnChg chg="del">
          <ac:chgData name="Peter Thorpe (Staff)" userId="a7e1e93c-efb5-4600-9c72-d01a7d271166" providerId="ADAL" clId="{5327B6F2-206A-294C-AACF-05FC4E5B80A2}" dt="2023-02-16T09:13:02.652" v="253" actId="478"/>
          <ac:cxnSpMkLst>
            <pc:docMk/>
            <pc:sldMk cId="2696436027" sldId="360"/>
            <ac:cxnSpMk id="46" creationId="{CB5C0A25-F606-4CE9-9597-37810CA56191}"/>
          </ac:cxnSpMkLst>
        </pc:cxnChg>
        <pc:cxnChg chg="del">
          <ac:chgData name="Peter Thorpe (Staff)" userId="a7e1e93c-efb5-4600-9c72-d01a7d271166" providerId="ADAL" clId="{5327B6F2-206A-294C-AACF-05FC4E5B80A2}" dt="2023-02-16T09:13:02.652" v="253" actId="478"/>
          <ac:cxnSpMkLst>
            <pc:docMk/>
            <pc:sldMk cId="2696436027" sldId="360"/>
            <ac:cxnSpMk id="47" creationId="{F3C469D3-C1CA-4B76-AD73-4851A97FAEDE}"/>
          </ac:cxnSpMkLst>
        </pc:cxnChg>
        <pc:cxnChg chg="del">
          <ac:chgData name="Peter Thorpe (Staff)" userId="a7e1e93c-efb5-4600-9c72-d01a7d271166" providerId="ADAL" clId="{5327B6F2-206A-294C-AACF-05FC4E5B80A2}" dt="2023-02-16T09:13:02.652" v="253" actId="478"/>
          <ac:cxnSpMkLst>
            <pc:docMk/>
            <pc:sldMk cId="2696436027" sldId="360"/>
            <ac:cxnSpMk id="48" creationId="{B6F896AE-178A-4579-8968-3D68EFCFB658}"/>
          </ac:cxnSpMkLst>
        </pc:cxnChg>
        <pc:cxnChg chg="del">
          <ac:chgData name="Peter Thorpe (Staff)" userId="a7e1e93c-efb5-4600-9c72-d01a7d271166" providerId="ADAL" clId="{5327B6F2-206A-294C-AACF-05FC4E5B80A2}" dt="2023-02-16T09:13:02.652" v="253" actId="478"/>
          <ac:cxnSpMkLst>
            <pc:docMk/>
            <pc:sldMk cId="2696436027" sldId="360"/>
            <ac:cxnSpMk id="49" creationId="{D5B2A2AA-C76E-4DD1-954E-538320B6B630}"/>
          </ac:cxnSpMkLst>
        </pc:cxnChg>
        <pc:cxnChg chg="del">
          <ac:chgData name="Peter Thorpe (Staff)" userId="a7e1e93c-efb5-4600-9c72-d01a7d271166" providerId="ADAL" clId="{5327B6F2-206A-294C-AACF-05FC4E5B80A2}" dt="2023-02-16T09:13:02.652" v="253" actId="478"/>
          <ac:cxnSpMkLst>
            <pc:docMk/>
            <pc:sldMk cId="2696436027" sldId="360"/>
            <ac:cxnSpMk id="50" creationId="{52420EB0-06BB-4CFB-B55C-7117D4E91BEA}"/>
          </ac:cxnSpMkLst>
        </pc:cxnChg>
        <pc:cxnChg chg="del">
          <ac:chgData name="Peter Thorpe (Staff)" userId="a7e1e93c-efb5-4600-9c72-d01a7d271166" providerId="ADAL" clId="{5327B6F2-206A-294C-AACF-05FC4E5B80A2}" dt="2023-02-16T09:13:02.652" v="253" actId="478"/>
          <ac:cxnSpMkLst>
            <pc:docMk/>
            <pc:sldMk cId="2696436027" sldId="360"/>
            <ac:cxnSpMk id="51" creationId="{54A3954B-66B0-4FA1-A560-BB90E292CADF}"/>
          </ac:cxnSpMkLst>
        </pc:cxnChg>
        <pc:cxnChg chg="del">
          <ac:chgData name="Peter Thorpe (Staff)" userId="a7e1e93c-efb5-4600-9c72-d01a7d271166" providerId="ADAL" clId="{5327B6F2-206A-294C-AACF-05FC4E5B80A2}" dt="2023-02-16T09:13:02.652" v="253" actId="478"/>
          <ac:cxnSpMkLst>
            <pc:docMk/>
            <pc:sldMk cId="2696436027" sldId="360"/>
            <ac:cxnSpMk id="52" creationId="{C9FD4C32-4D93-403E-A888-3164F255A7DB}"/>
          </ac:cxnSpMkLst>
        </pc:cxnChg>
        <pc:cxnChg chg="del">
          <ac:chgData name="Peter Thorpe (Staff)" userId="a7e1e93c-efb5-4600-9c72-d01a7d271166" providerId="ADAL" clId="{5327B6F2-206A-294C-AACF-05FC4E5B80A2}" dt="2023-02-16T09:13:02.652" v="253" actId="478"/>
          <ac:cxnSpMkLst>
            <pc:docMk/>
            <pc:sldMk cId="2696436027" sldId="360"/>
            <ac:cxnSpMk id="53" creationId="{AFA286A2-2039-45F4-B021-D095215EDCFE}"/>
          </ac:cxnSpMkLst>
        </pc:cxnChg>
        <pc:cxnChg chg="del">
          <ac:chgData name="Peter Thorpe (Staff)" userId="a7e1e93c-efb5-4600-9c72-d01a7d271166" providerId="ADAL" clId="{5327B6F2-206A-294C-AACF-05FC4E5B80A2}" dt="2023-02-16T09:13:02.652" v="253" actId="478"/>
          <ac:cxnSpMkLst>
            <pc:docMk/>
            <pc:sldMk cId="2696436027" sldId="360"/>
            <ac:cxnSpMk id="54" creationId="{D7586EF7-70E3-4FF2-857A-CE1C33E9ED01}"/>
          </ac:cxnSpMkLst>
        </pc:cxnChg>
        <pc:cxnChg chg="del">
          <ac:chgData name="Peter Thorpe (Staff)" userId="a7e1e93c-efb5-4600-9c72-d01a7d271166" providerId="ADAL" clId="{5327B6F2-206A-294C-AACF-05FC4E5B80A2}" dt="2023-02-16T09:13:02.652" v="253" actId="478"/>
          <ac:cxnSpMkLst>
            <pc:docMk/>
            <pc:sldMk cId="2696436027" sldId="360"/>
            <ac:cxnSpMk id="55" creationId="{0A6B52A9-69CA-4D27-829E-BF2DCEAFF3C8}"/>
          </ac:cxnSpMkLst>
        </pc:cxnChg>
        <pc:cxnChg chg="del">
          <ac:chgData name="Peter Thorpe (Staff)" userId="a7e1e93c-efb5-4600-9c72-d01a7d271166" providerId="ADAL" clId="{5327B6F2-206A-294C-AACF-05FC4E5B80A2}" dt="2023-02-16T09:13:02.652" v="253" actId="478"/>
          <ac:cxnSpMkLst>
            <pc:docMk/>
            <pc:sldMk cId="2696436027" sldId="360"/>
            <ac:cxnSpMk id="56" creationId="{B4DBF340-8DF2-417C-A8DF-3B2779FA4A74}"/>
          </ac:cxnSpMkLst>
        </pc:cxnChg>
        <pc:cxnChg chg="del">
          <ac:chgData name="Peter Thorpe (Staff)" userId="a7e1e93c-efb5-4600-9c72-d01a7d271166" providerId="ADAL" clId="{5327B6F2-206A-294C-AACF-05FC4E5B80A2}" dt="2023-02-16T09:13:02.652" v="253" actId="478"/>
          <ac:cxnSpMkLst>
            <pc:docMk/>
            <pc:sldMk cId="2696436027" sldId="360"/>
            <ac:cxnSpMk id="57" creationId="{B0E50A90-790F-4C35-917F-07459A9DF05F}"/>
          </ac:cxnSpMkLst>
        </pc:cxnChg>
        <pc:cxnChg chg="del">
          <ac:chgData name="Peter Thorpe (Staff)" userId="a7e1e93c-efb5-4600-9c72-d01a7d271166" providerId="ADAL" clId="{5327B6F2-206A-294C-AACF-05FC4E5B80A2}" dt="2023-02-16T09:13:02.652" v="253" actId="478"/>
          <ac:cxnSpMkLst>
            <pc:docMk/>
            <pc:sldMk cId="2696436027" sldId="360"/>
            <ac:cxnSpMk id="58" creationId="{8DC0C108-49C4-4913-B94C-096A79E9256C}"/>
          </ac:cxnSpMkLst>
        </pc:cxnChg>
        <pc:cxnChg chg="del">
          <ac:chgData name="Peter Thorpe (Staff)" userId="a7e1e93c-efb5-4600-9c72-d01a7d271166" providerId="ADAL" clId="{5327B6F2-206A-294C-AACF-05FC4E5B80A2}" dt="2023-02-16T09:13:02.652" v="253" actId="478"/>
          <ac:cxnSpMkLst>
            <pc:docMk/>
            <pc:sldMk cId="2696436027" sldId="360"/>
            <ac:cxnSpMk id="59" creationId="{C2EA7C63-EB00-4263-A99B-E90E8DE05471}"/>
          </ac:cxnSpMkLst>
        </pc:cxnChg>
        <pc:cxnChg chg="del">
          <ac:chgData name="Peter Thorpe (Staff)" userId="a7e1e93c-efb5-4600-9c72-d01a7d271166" providerId="ADAL" clId="{5327B6F2-206A-294C-AACF-05FC4E5B80A2}" dt="2023-02-16T09:13:02.652" v="253" actId="478"/>
          <ac:cxnSpMkLst>
            <pc:docMk/>
            <pc:sldMk cId="2696436027" sldId="360"/>
            <ac:cxnSpMk id="60" creationId="{8D210BFB-03DB-4EE6-B390-918D77280CBF}"/>
          </ac:cxnSpMkLst>
        </pc:cxnChg>
        <pc:cxnChg chg="del">
          <ac:chgData name="Peter Thorpe (Staff)" userId="a7e1e93c-efb5-4600-9c72-d01a7d271166" providerId="ADAL" clId="{5327B6F2-206A-294C-AACF-05FC4E5B80A2}" dt="2023-02-16T09:13:02.652" v="253" actId="478"/>
          <ac:cxnSpMkLst>
            <pc:docMk/>
            <pc:sldMk cId="2696436027" sldId="360"/>
            <ac:cxnSpMk id="61" creationId="{90D5ED12-54B8-4382-B5A4-F6055B1D8376}"/>
          </ac:cxnSpMkLst>
        </pc:cxnChg>
        <pc:cxnChg chg="del">
          <ac:chgData name="Peter Thorpe (Staff)" userId="a7e1e93c-efb5-4600-9c72-d01a7d271166" providerId="ADAL" clId="{5327B6F2-206A-294C-AACF-05FC4E5B80A2}" dt="2023-02-16T09:13:02.652" v="253" actId="478"/>
          <ac:cxnSpMkLst>
            <pc:docMk/>
            <pc:sldMk cId="2696436027" sldId="360"/>
            <ac:cxnSpMk id="62" creationId="{36E37993-285D-4B2E-ABF4-16392BD623DE}"/>
          </ac:cxnSpMkLst>
        </pc:cxnChg>
        <pc:cxnChg chg="del">
          <ac:chgData name="Peter Thorpe (Staff)" userId="a7e1e93c-efb5-4600-9c72-d01a7d271166" providerId="ADAL" clId="{5327B6F2-206A-294C-AACF-05FC4E5B80A2}" dt="2023-02-16T09:13:02.652" v="253" actId="478"/>
          <ac:cxnSpMkLst>
            <pc:docMk/>
            <pc:sldMk cId="2696436027" sldId="360"/>
            <ac:cxnSpMk id="63" creationId="{61D93D6A-CF90-4E0C-858B-F1A5F2F17599}"/>
          </ac:cxnSpMkLst>
        </pc:cxnChg>
        <pc:cxnChg chg="del">
          <ac:chgData name="Peter Thorpe (Staff)" userId="a7e1e93c-efb5-4600-9c72-d01a7d271166" providerId="ADAL" clId="{5327B6F2-206A-294C-AACF-05FC4E5B80A2}" dt="2023-02-16T09:13:02.652" v="253" actId="478"/>
          <ac:cxnSpMkLst>
            <pc:docMk/>
            <pc:sldMk cId="2696436027" sldId="360"/>
            <ac:cxnSpMk id="64" creationId="{82C1BBAB-EF09-496A-91B8-38C599239300}"/>
          </ac:cxnSpMkLst>
        </pc:cxnChg>
        <pc:cxnChg chg="del">
          <ac:chgData name="Peter Thorpe (Staff)" userId="a7e1e93c-efb5-4600-9c72-d01a7d271166" providerId="ADAL" clId="{5327B6F2-206A-294C-AACF-05FC4E5B80A2}" dt="2023-02-16T09:13:02.652" v="253" actId="478"/>
          <ac:cxnSpMkLst>
            <pc:docMk/>
            <pc:sldMk cId="2696436027" sldId="360"/>
            <ac:cxnSpMk id="65" creationId="{F02E28BF-BA54-4596-ADC5-B0BF4D070EE2}"/>
          </ac:cxnSpMkLst>
        </pc:cxnChg>
        <pc:cxnChg chg="del">
          <ac:chgData name="Peter Thorpe (Staff)" userId="a7e1e93c-efb5-4600-9c72-d01a7d271166" providerId="ADAL" clId="{5327B6F2-206A-294C-AACF-05FC4E5B80A2}" dt="2023-02-16T09:13:02.652" v="253" actId="478"/>
          <ac:cxnSpMkLst>
            <pc:docMk/>
            <pc:sldMk cId="2696436027" sldId="360"/>
            <ac:cxnSpMk id="66" creationId="{56D8BCD0-3492-450D-BCAD-98C5B62F572F}"/>
          </ac:cxnSpMkLst>
        </pc:cxnChg>
        <pc:cxnChg chg="del">
          <ac:chgData name="Peter Thorpe (Staff)" userId="a7e1e93c-efb5-4600-9c72-d01a7d271166" providerId="ADAL" clId="{5327B6F2-206A-294C-AACF-05FC4E5B80A2}" dt="2023-02-16T09:13:02.652" v="253" actId="478"/>
          <ac:cxnSpMkLst>
            <pc:docMk/>
            <pc:sldMk cId="2696436027" sldId="360"/>
            <ac:cxnSpMk id="67" creationId="{FF63F278-7C3D-460E-A304-551F64B8DE0F}"/>
          </ac:cxnSpMkLst>
        </pc:cxnChg>
        <pc:cxnChg chg="del">
          <ac:chgData name="Peter Thorpe (Staff)" userId="a7e1e93c-efb5-4600-9c72-d01a7d271166" providerId="ADAL" clId="{5327B6F2-206A-294C-AACF-05FC4E5B80A2}" dt="2023-02-16T09:13:02.652" v="253" actId="478"/>
          <ac:cxnSpMkLst>
            <pc:docMk/>
            <pc:sldMk cId="2696436027" sldId="360"/>
            <ac:cxnSpMk id="68" creationId="{E90EC3E0-24C2-4CFE-B09B-D7D03A5089E3}"/>
          </ac:cxnSpMkLst>
        </pc:cxnChg>
        <pc:cxnChg chg="del">
          <ac:chgData name="Peter Thorpe (Staff)" userId="a7e1e93c-efb5-4600-9c72-d01a7d271166" providerId="ADAL" clId="{5327B6F2-206A-294C-AACF-05FC4E5B80A2}" dt="2023-02-16T09:13:02.652" v="253" actId="478"/>
          <ac:cxnSpMkLst>
            <pc:docMk/>
            <pc:sldMk cId="2696436027" sldId="360"/>
            <ac:cxnSpMk id="69" creationId="{3F12D08E-3BB2-4B96-9180-F6FF76416DB3}"/>
          </ac:cxnSpMkLst>
        </pc:cxnChg>
        <pc:cxnChg chg="del">
          <ac:chgData name="Peter Thorpe (Staff)" userId="a7e1e93c-efb5-4600-9c72-d01a7d271166" providerId="ADAL" clId="{5327B6F2-206A-294C-AACF-05FC4E5B80A2}" dt="2023-02-16T09:13:02.652" v="253" actId="478"/>
          <ac:cxnSpMkLst>
            <pc:docMk/>
            <pc:sldMk cId="2696436027" sldId="360"/>
            <ac:cxnSpMk id="70" creationId="{3C2583F7-8C15-482B-B2C4-AD8FDDF9C09C}"/>
          </ac:cxnSpMkLst>
        </pc:cxnChg>
        <pc:cxnChg chg="del">
          <ac:chgData name="Peter Thorpe (Staff)" userId="a7e1e93c-efb5-4600-9c72-d01a7d271166" providerId="ADAL" clId="{5327B6F2-206A-294C-AACF-05FC4E5B80A2}" dt="2023-02-16T09:13:02.652" v="253" actId="478"/>
          <ac:cxnSpMkLst>
            <pc:docMk/>
            <pc:sldMk cId="2696436027" sldId="360"/>
            <ac:cxnSpMk id="77" creationId="{A5A66210-5450-4041-ADE0-FD2DA24E98B6}"/>
          </ac:cxnSpMkLst>
        </pc:cxnChg>
        <pc:cxnChg chg="del">
          <ac:chgData name="Peter Thorpe (Staff)" userId="a7e1e93c-efb5-4600-9c72-d01a7d271166" providerId="ADAL" clId="{5327B6F2-206A-294C-AACF-05FC4E5B80A2}" dt="2023-02-16T09:13:02.652" v="253" actId="478"/>
          <ac:cxnSpMkLst>
            <pc:docMk/>
            <pc:sldMk cId="2696436027" sldId="360"/>
            <ac:cxnSpMk id="79" creationId="{9C57446F-98E2-4621-9F62-836081BC5871}"/>
          </ac:cxnSpMkLst>
        </pc:cxnChg>
        <pc:cxnChg chg="del">
          <ac:chgData name="Peter Thorpe (Staff)" userId="a7e1e93c-efb5-4600-9c72-d01a7d271166" providerId="ADAL" clId="{5327B6F2-206A-294C-AACF-05FC4E5B80A2}" dt="2023-02-16T09:13:02.652" v="253" actId="478"/>
          <ac:cxnSpMkLst>
            <pc:docMk/>
            <pc:sldMk cId="2696436027" sldId="360"/>
            <ac:cxnSpMk id="81" creationId="{362E1A28-5398-4CAA-937D-3FAF6B61CBC3}"/>
          </ac:cxnSpMkLst>
        </pc:cxnChg>
      </pc:sldChg>
      <pc:sldChg chg="del">
        <pc:chgData name="Peter Thorpe (Staff)" userId="a7e1e93c-efb5-4600-9c72-d01a7d271166" providerId="ADAL" clId="{5327B6F2-206A-294C-AACF-05FC4E5B80A2}" dt="2023-02-16T11:09:34.989" v="4258" actId="2696"/>
        <pc:sldMkLst>
          <pc:docMk/>
          <pc:sldMk cId="2394148322" sldId="361"/>
        </pc:sldMkLst>
      </pc:sldChg>
      <pc:sldChg chg="addSp modSp add mod modAnim">
        <pc:chgData name="Peter Thorpe (Staff)" userId="a7e1e93c-efb5-4600-9c72-d01a7d271166" providerId="ADAL" clId="{5327B6F2-206A-294C-AACF-05FC4E5B80A2}" dt="2023-02-23T10:56:40.657" v="6382" actId="20577"/>
        <pc:sldMkLst>
          <pc:docMk/>
          <pc:sldMk cId="3645666298" sldId="380"/>
        </pc:sldMkLst>
        <pc:spChg chg="add mod">
          <ac:chgData name="Peter Thorpe (Staff)" userId="a7e1e93c-efb5-4600-9c72-d01a7d271166" providerId="ADAL" clId="{5327B6F2-206A-294C-AACF-05FC4E5B80A2}" dt="2023-02-22T11:28:58.380" v="5737" actId="1076"/>
          <ac:spMkLst>
            <pc:docMk/>
            <pc:sldMk cId="3645666298" sldId="380"/>
            <ac:spMk id="3" creationId="{1EDB7E7A-A4A4-47EB-0BB0-52FD6B26AC3D}"/>
          </ac:spMkLst>
        </pc:spChg>
        <pc:spChg chg="add mod">
          <ac:chgData name="Peter Thorpe (Staff)" userId="a7e1e93c-efb5-4600-9c72-d01a7d271166" providerId="ADAL" clId="{5327B6F2-206A-294C-AACF-05FC4E5B80A2}" dt="2023-02-22T11:28:56.366" v="5736" actId="1076"/>
          <ac:spMkLst>
            <pc:docMk/>
            <pc:sldMk cId="3645666298" sldId="380"/>
            <ac:spMk id="4" creationId="{000734D6-0E31-96EB-CD63-110FD45AAF34}"/>
          </ac:spMkLst>
        </pc:spChg>
        <pc:spChg chg="mod">
          <ac:chgData name="Peter Thorpe (Staff)" userId="a7e1e93c-efb5-4600-9c72-d01a7d271166" providerId="ADAL" clId="{5327B6F2-206A-294C-AACF-05FC4E5B80A2}" dt="2023-02-23T10:56:40.657" v="6382" actId="20577"/>
          <ac:spMkLst>
            <pc:docMk/>
            <pc:sldMk cId="3645666298" sldId="380"/>
            <ac:spMk id="6" creationId="{00000000-0000-0000-0000-000000000000}"/>
          </ac:spMkLst>
        </pc:spChg>
      </pc:sldChg>
      <pc:sldChg chg="addSp modSp add mod">
        <pc:chgData name="Peter Thorpe (Staff)" userId="a7e1e93c-efb5-4600-9c72-d01a7d271166" providerId="ADAL" clId="{5327B6F2-206A-294C-AACF-05FC4E5B80A2}" dt="2023-02-16T09:40:22.632" v="1512"/>
        <pc:sldMkLst>
          <pc:docMk/>
          <pc:sldMk cId="53163027" sldId="384"/>
        </pc:sldMkLst>
        <pc:spChg chg="mod">
          <ac:chgData name="Peter Thorpe (Staff)" userId="a7e1e93c-efb5-4600-9c72-d01a7d271166" providerId="ADAL" clId="{5327B6F2-206A-294C-AACF-05FC4E5B80A2}" dt="2023-02-16T09:11:45.903" v="115" actId="20577"/>
          <ac:spMkLst>
            <pc:docMk/>
            <pc:sldMk cId="53163027" sldId="384"/>
            <ac:spMk id="2" creationId="{00000000-0000-0000-0000-000000000000}"/>
          </ac:spMkLst>
        </pc:spChg>
        <pc:spChg chg="add mod">
          <ac:chgData name="Peter Thorpe (Staff)" userId="a7e1e93c-efb5-4600-9c72-d01a7d271166" providerId="ADAL" clId="{5327B6F2-206A-294C-AACF-05FC4E5B80A2}" dt="2023-02-16T09:40:22.632" v="1512"/>
          <ac:spMkLst>
            <pc:docMk/>
            <pc:sldMk cId="53163027" sldId="384"/>
            <ac:spMk id="3" creationId="{418BF142-3E2D-BD25-3271-2E7711327F35}"/>
          </ac:spMkLst>
        </pc:spChg>
      </pc:sldChg>
      <pc:sldChg chg="addSp modSp add mod">
        <pc:chgData name="Peter Thorpe (Staff)" userId="a7e1e93c-efb5-4600-9c72-d01a7d271166" providerId="ADAL" clId="{5327B6F2-206A-294C-AACF-05FC4E5B80A2}" dt="2023-02-22T11:27:56.163" v="5724" actId="14100"/>
        <pc:sldMkLst>
          <pc:docMk/>
          <pc:sldMk cId="3516350919" sldId="398"/>
        </pc:sldMkLst>
        <pc:spChg chg="add mod">
          <ac:chgData name="Peter Thorpe (Staff)" userId="a7e1e93c-efb5-4600-9c72-d01a7d271166" providerId="ADAL" clId="{5327B6F2-206A-294C-AACF-05FC4E5B80A2}" dt="2023-02-22T11:27:39.810" v="5717"/>
          <ac:spMkLst>
            <pc:docMk/>
            <pc:sldMk cId="3516350919" sldId="398"/>
            <ac:spMk id="6" creationId="{1F46C26B-8A15-C818-B098-7A6EC9F2F48F}"/>
          </ac:spMkLst>
        </pc:spChg>
        <pc:spChg chg="add mod">
          <ac:chgData name="Peter Thorpe (Staff)" userId="a7e1e93c-efb5-4600-9c72-d01a7d271166" providerId="ADAL" clId="{5327B6F2-206A-294C-AACF-05FC4E5B80A2}" dt="2023-02-22T11:27:56.163" v="5724" actId="14100"/>
          <ac:spMkLst>
            <pc:docMk/>
            <pc:sldMk cId="3516350919" sldId="398"/>
            <ac:spMk id="7" creationId="{01971E10-DA7B-EB62-DFCF-731D43F603AB}"/>
          </ac:spMkLst>
        </pc:spChg>
      </pc:sldChg>
      <pc:sldChg chg="addSp modSp add">
        <pc:chgData name="Peter Thorpe (Staff)" userId="a7e1e93c-efb5-4600-9c72-d01a7d271166" providerId="ADAL" clId="{5327B6F2-206A-294C-AACF-05FC4E5B80A2}" dt="2023-02-22T11:27:59.105" v="5725"/>
        <pc:sldMkLst>
          <pc:docMk/>
          <pc:sldMk cId="20740012" sldId="399"/>
        </pc:sldMkLst>
        <pc:spChg chg="add mod">
          <ac:chgData name="Peter Thorpe (Staff)" userId="a7e1e93c-efb5-4600-9c72-d01a7d271166" providerId="ADAL" clId="{5327B6F2-206A-294C-AACF-05FC4E5B80A2}" dt="2023-02-22T11:27:43.122" v="5718"/>
          <ac:spMkLst>
            <pc:docMk/>
            <pc:sldMk cId="20740012" sldId="399"/>
            <ac:spMk id="3" creationId="{B72FF331-3436-42B8-335F-A0412B6B350C}"/>
          </ac:spMkLst>
        </pc:spChg>
        <pc:spChg chg="add mod">
          <ac:chgData name="Peter Thorpe (Staff)" userId="a7e1e93c-efb5-4600-9c72-d01a7d271166" providerId="ADAL" clId="{5327B6F2-206A-294C-AACF-05FC4E5B80A2}" dt="2023-02-22T11:27:59.105" v="5725"/>
          <ac:spMkLst>
            <pc:docMk/>
            <pc:sldMk cId="20740012" sldId="399"/>
            <ac:spMk id="6" creationId="{332087D2-E2F9-BF1E-E55E-5A018D4ABC99}"/>
          </ac:spMkLst>
        </pc:spChg>
      </pc:sldChg>
      <pc:sldChg chg="addSp modSp add">
        <pc:chgData name="Peter Thorpe (Staff)" userId="a7e1e93c-efb5-4600-9c72-d01a7d271166" providerId="ADAL" clId="{5327B6F2-206A-294C-AACF-05FC4E5B80A2}" dt="2023-02-22T11:28:00.124" v="5726"/>
        <pc:sldMkLst>
          <pc:docMk/>
          <pc:sldMk cId="1835093171" sldId="400"/>
        </pc:sldMkLst>
        <pc:spChg chg="add mod">
          <ac:chgData name="Peter Thorpe (Staff)" userId="a7e1e93c-efb5-4600-9c72-d01a7d271166" providerId="ADAL" clId="{5327B6F2-206A-294C-AACF-05FC4E5B80A2}" dt="2023-02-22T11:27:44.679" v="5719"/>
          <ac:spMkLst>
            <pc:docMk/>
            <pc:sldMk cId="1835093171" sldId="400"/>
            <ac:spMk id="7" creationId="{D7DB4024-627D-A596-E0EE-7D53BF9BC8BD}"/>
          </ac:spMkLst>
        </pc:spChg>
        <pc:spChg chg="add mod">
          <ac:chgData name="Peter Thorpe (Staff)" userId="a7e1e93c-efb5-4600-9c72-d01a7d271166" providerId="ADAL" clId="{5327B6F2-206A-294C-AACF-05FC4E5B80A2}" dt="2023-02-22T11:28:00.124" v="5726"/>
          <ac:spMkLst>
            <pc:docMk/>
            <pc:sldMk cId="1835093171" sldId="400"/>
            <ac:spMk id="9" creationId="{320697A0-DFCD-0401-F1D3-682D835B8089}"/>
          </ac:spMkLst>
        </pc:spChg>
      </pc:sldChg>
      <pc:sldChg chg="addSp modSp add mod">
        <pc:chgData name="Peter Thorpe (Staff)" userId="a7e1e93c-efb5-4600-9c72-d01a7d271166" providerId="ADAL" clId="{5327B6F2-206A-294C-AACF-05FC4E5B80A2}" dt="2023-02-23T10:55:39.105" v="6379" actId="14100"/>
        <pc:sldMkLst>
          <pc:docMk/>
          <pc:sldMk cId="3966983140" sldId="401"/>
        </pc:sldMkLst>
        <pc:spChg chg="add mod">
          <ac:chgData name="Peter Thorpe (Staff)" userId="a7e1e93c-efb5-4600-9c72-d01a7d271166" providerId="ADAL" clId="{5327B6F2-206A-294C-AACF-05FC4E5B80A2}" dt="2023-02-22T11:27:46.236" v="5720"/>
          <ac:spMkLst>
            <pc:docMk/>
            <pc:sldMk cId="3966983140" sldId="401"/>
            <ac:spMk id="2" creationId="{B06E2238-65C0-AED1-DE04-36114A444967}"/>
          </ac:spMkLst>
        </pc:spChg>
        <pc:spChg chg="add mod">
          <ac:chgData name="Peter Thorpe (Staff)" userId="a7e1e93c-efb5-4600-9c72-d01a7d271166" providerId="ADAL" clId="{5327B6F2-206A-294C-AACF-05FC4E5B80A2}" dt="2023-02-22T11:28:01.428" v="5727"/>
          <ac:spMkLst>
            <pc:docMk/>
            <pc:sldMk cId="3966983140" sldId="401"/>
            <ac:spMk id="3" creationId="{880F9387-C3C9-200F-835B-3475B63E1B8D}"/>
          </ac:spMkLst>
        </pc:spChg>
        <pc:spChg chg="mod">
          <ac:chgData name="Peter Thorpe (Staff)" userId="a7e1e93c-efb5-4600-9c72-d01a7d271166" providerId="ADAL" clId="{5327B6F2-206A-294C-AACF-05FC4E5B80A2}" dt="2023-02-23T10:55:32.544" v="6377" actId="14100"/>
          <ac:spMkLst>
            <pc:docMk/>
            <pc:sldMk cId="3966983140" sldId="401"/>
            <ac:spMk id="8" creationId="{00000000-0000-0000-0000-000000000000}"/>
          </ac:spMkLst>
        </pc:spChg>
        <pc:spChg chg="mod">
          <ac:chgData name="Peter Thorpe (Staff)" userId="a7e1e93c-efb5-4600-9c72-d01a7d271166" providerId="ADAL" clId="{5327B6F2-206A-294C-AACF-05FC4E5B80A2}" dt="2023-02-23T10:55:36.662" v="6378" actId="14100"/>
          <ac:spMkLst>
            <pc:docMk/>
            <pc:sldMk cId="3966983140" sldId="401"/>
            <ac:spMk id="9" creationId="{00000000-0000-0000-0000-000000000000}"/>
          </ac:spMkLst>
        </pc:spChg>
        <pc:spChg chg="mod">
          <ac:chgData name="Peter Thorpe (Staff)" userId="a7e1e93c-efb5-4600-9c72-d01a7d271166" providerId="ADAL" clId="{5327B6F2-206A-294C-AACF-05FC4E5B80A2}" dt="2023-02-23T10:55:39.105" v="6379" actId="14100"/>
          <ac:spMkLst>
            <pc:docMk/>
            <pc:sldMk cId="3966983140" sldId="401"/>
            <ac:spMk id="10" creationId="{00000000-0000-0000-0000-000000000000}"/>
          </ac:spMkLst>
        </pc:spChg>
        <pc:spChg chg="mod">
          <ac:chgData name="Peter Thorpe (Staff)" userId="a7e1e93c-efb5-4600-9c72-d01a7d271166" providerId="ADAL" clId="{5327B6F2-206A-294C-AACF-05FC4E5B80A2}" dt="2023-02-23T10:55:21.841" v="6375" actId="14100"/>
          <ac:spMkLst>
            <pc:docMk/>
            <pc:sldMk cId="3966983140" sldId="401"/>
            <ac:spMk id="17" creationId="{00000000-0000-0000-0000-000000000000}"/>
          </ac:spMkLst>
        </pc:spChg>
        <pc:picChg chg="mod">
          <ac:chgData name="Peter Thorpe (Staff)" userId="a7e1e93c-efb5-4600-9c72-d01a7d271166" providerId="ADAL" clId="{5327B6F2-206A-294C-AACF-05FC4E5B80A2}" dt="2023-02-23T10:55:23.206" v="6376" actId="1076"/>
          <ac:picMkLst>
            <pc:docMk/>
            <pc:sldMk cId="3966983140" sldId="401"/>
            <ac:picMk id="5" creationId="{00000000-0000-0000-0000-000000000000}"/>
          </ac:picMkLst>
        </pc:picChg>
      </pc:sldChg>
      <pc:sldChg chg="addSp modSp add mod">
        <pc:chgData name="Peter Thorpe (Staff)" userId="a7e1e93c-efb5-4600-9c72-d01a7d271166" providerId="ADAL" clId="{5327B6F2-206A-294C-AACF-05FC4E5B80A2}" dt="2023-02-22T11:28:08.745" v="5731" actId="1076"/>
        <pc:sldMkLst>
          <pc:docMk/>
          <pc:sldMk cId="2173324388" sldId="402"/>
        </pc:sldMkLst>
        <pc:spChg chg="add mod">
          <ac:chgData name="Peter Thorpe (Staff)" userId="a7e1e93c-efb5-4600-9c72-d01a7d271166" providerId="ADAL" clId="{5327B6F2-206A-294C-AACF-05FC4E5B80A2}" dt="2023-02-22T11:28:04.220" v="5729"/>
          <ac:spMkLst>
            <pc:docMk/>
            <pc:sldMk cId="2173324388" sldId="402"/>
            <ac:spMk id="2" creationId="{B54BBAA7-BE66-5E16-9236-4545941CC5AC}"/>
          </ac:spMkLst>
        </pc:spChg>
        <pc:spChg chg="add mod">
          <ac:chgData name="Peter Thorpe (Staff)" userId="a7e1e93c-efb5-4600-9c72-d01a7d271166" providerId="ADAL" clId="{5327B6F2-206A-294C-AACF-05FC4E5B80A2}" dt="2023-02-22T11:28:08.745" v="5731" actId="1076"/>
          <ac:spMkLst>
            <pc:docMk/>
            <pc:sldMk cId="2173324388" sldId="402"/>
            <ac:spMk id="4" creationId="{82E521A2-6A9E-1979-5BA9-7CAFC5F251FA}"/>
          </ac:spMkLst>
        </pc:spChg>
      </pc:sldChg>
      <pc:sldChg chg="addSp modSp add">
        <pc:chgData name="Peter Thorpe (Staff)" userId="a7e1e93c-efb5-4600-9c72-d01a7d271166" providerId="ADAL" clId="{5327B6F2-206A-294C-AACF-05FC4E5B80A2}" dt="2023-02-23T10:55:53.571" v="6380" actId="167"/>
        <pc:sldMkLst>
          <pc:docMk/>
          <pc:sldMk cId="2781036447" sldId="403"/>
        </pc:sldMkLst>
        <pc:spChg chg="add mod">
          <ac:chgData name="Peter Thorpe (Staff)" userId="a7e1e93c-efb5-4600-9c72-d01a7d271166" providerId="ADAL" clId="{5327B6F2-206A-294C-AACF-05FC4E5B80A2}" dt="2023-02-22T11:27:47.164" v="5721"/>
          <ac:spMkLst>
            <pc:docMk/>
            <pc:sldMk cId="2781036447" sldId="403"/>
            <ac:spMk id="2" creationId="{C9A1884D-0732-72D7-CA97-3D9DA27BBE95}"/>
          </ac:spMkLst>
        </pc:spChg>
        <pc:spChg chg="add mod">
          <ac:chgData name="Peter Thorpe (Staff)" userId="a7e1e93c-efb5-4600-9c72-d01a7d271166" providerId="ADAL" clId="{5327B6F2-206A-294C-AACF-05FC4E5B80A2}" dt="2023-02-22T11:28:02.841" v="5728"/>
          <ac:spMkLst>
            <pc:docMk/>
            <pc:sldMk cId="2781036447" sldId="403"/>
            <ac:spMk id="3" creationId="{BBD7617D-01C6-807D-A969-926F3D584D9E}"/>
          </ac:spMkLst>
        </pc:spChg>
        <pc:spChg chg="mod">
          <ac:chgData name="Peter Thorpe (Staff)" userId="a7e1e93c-efb5-4600-9c72-d01a7d271166" providerId="ADAL" clId="{5327B6F2-206A-294C-AACF-05FC4E5B80A2}" dt="2023-02-23T10:55:53.571" v="6380" actId="167"/>
          <ac:spMkLst>
            <pc:docMk/>
            <pc:sldMk cId="2781036447" sldId="403"/>
            <ac:spMk id="4" creationId="{00000000-0000-0000-0000-000000000000}"/>
          </ac:spMkLst>
        </pc:spChg>
      </pc:sldChg>
      <pc:sldChg chg="addSp modSp add mod">
        <pc:chgData name="Peter Thorpe (Staff)" userId="a7e1e93c-efb5-4600-9c72-d01a7d271166" providerId="ADAL" clId="{5327B6F2-206A-294C-AACF-05FC4E5B80A2}" dt="2023-02-16T11:39:37.264" v="4502" actId="1036"/>
        <pc:sldMkLst>
          <pc:docMk/>
          <pc:sldMk cId="1676688492" sldId="429"/>
        </pc:sldMkLst>
        <pc:spChg chg="add mod">
          <ac:chgData name="Peter Thorpe (Staff)" userId="a7e1e93c-efb5-4600-9c72-d01a7d271166" providerId="ADAL" clId="{5327B6F2-206A-294C-AACF-05FC4E5B80A2}" dt="2023-02-16T11:39:37.264" v="4502" actId="1036"/>
          <ac:spMkLst>
            <pc:docMk/>
            <pc:sldMk cId="1676688492" sldId="429"/>
            <ac:spMk id="3" creationId="{463995B5-BC51-DC1F-F233-E4FCC3C96D5C}"/>
          </ac:spMkLst>
        </pc:spChg>
        <pc:spChg chg="add mod">
          <ac:chgData name="Peter Thorpe (Staff)" userId="a7e1e93c-efb5-4600-9c72-d01a7d271166" providerId="ADAL" clId="{5327B6F2-206A-294C-AACF-05FC4E5B80A2}" dt="2023-02-16T11:05:56.869" v="4186" actId="1076"/>
          <ac:spMkLst>
            <pc:docMk/>
            <pc:sldMk cId="1676688492" sldId="429"/>
            <ac:spMk id="4" creationId="{657BBAB7-57F5-F60F-A995-350C2CCAD300}"/>
          </ac:spMkLst>
        </pc:spChg>
      </pc:sldChg>
      <pc:sldChg chg="addSp modSp add mod">
        <pc:chgData name="Peter Thorpe (Staff)" userId="a7e1e93c-efb5-4600-9c72-d01a7d271166" providerId="ADAL" clId="{5327B6F2-206A-294C-AACF-05FC4E5B80A2}" dt="2023-02-16T10:43:03.696" v="3999" actId="1036"/>
        <pc:sldMkLst>
          <pc:docMk/>
          <pc:sldMk cId="1892108790" sldId="431"/>
        </pc:sldMkLst>
        <pc:spChg chg="add mod">
          <ac:chgData name="Peter Thorpe (Staff)" userId="a7e1e93c-efb5-4600-9c72-d01a7d271166" providerId="ADAL" clId="{5327B6F2-206A-294C-AACF-05FC4E5B80A2}" dt="2023-02-16T10:43:03.696" v="3999" actId="1036"/>
          <ac:spMkLst>
            <pc:docMk/>
            <pc:sldMk cId="1892108790" sldId="431"/>
            <ac:spMk id="2" creationId="{8D31E410-8DC1-B81E-1F11-06AA0564765C}"/>
          </ac:spMkLst>
        </pc:spChg>
      </pc:sldChg>
      <pc:sldChg chg="addSp modSp add mod">
        <pc:chgData name="Peter Thorpe (Staff)" userId="a7e1e93c-efb5-4600-9c72-d01a7d271166" providerId="ADAL" clId="{5327B6F2-206A-294C-AACF-05FC4E5B80A2}" dt="2023-03-06T10:51:33.129" v="9615" actId="20577"/>
        <pc:sldMkLst>
          <pc:docMk/>
          <pc:sldMk cId="2664575807" sldId="432"/>
        </pc:sldMkLst>
        <pc:spChg chg="mod">
          <ac:chgData name="Peter Thorpe (Staff)" userId="a7e1e93c-efb5-4600-9c72-d01a7d271166" providerId="ADAL" clId="{5327B6F2-206A-294C-AACF-05FC4E5B80A2}" dt="2023-03-06T10:51:33.129" v="9615" actId="20577"/>
          <ac:spMkLst>
            <pc:docMk/>
            <pc:sldMk cId="2664575807" sldId="432"/>
            <ac:spMk id="3" creationId="{EF7A40A2-16D2-49B2-8464-6AAD081D9ADE}"/>
          </ac:spMkLst>
        </pc:spChg>
        <pc:spChg chg="mod">
          <ac:chgData name="Peter Thorpe (Staff)" userId="a7e1e93c-efb5-4600-9c72-d01a7d271166" providerId="ADAL" clId="{5327B6F2-206A-294C-AACF-05FC4E5B80A2}" dt="2023-02-23T11:00:32.975" v="6586" actId="1076"/>
          <ac:spMkLst>
            <pc:docMk/>
            <pc:sldMk cId="2664575807" sldId="432"/>
            <ac:spMk id="4" creationId="{00000000-0000-0000-0000-000000000000}"/>
          </ac:spMkLst>
        </pc:spChg>
        <pc:spChg chg="mod">
          <ac:chgData name="Peter Thorpe (Staff)" userId="a7e1e93c-efb5-4600-9c72-d01a7d271166" providerId="ADAL" clId="{5327B6F2-206A-294C-AACF-05FC4E5B80A2}" dt="2023-03-06T10:51:20.591" v="9575" actId="14100"/>
          <ac:spMkLst>
            <pc:docMk/>
            <pc:sldMk cId="2664575807" sldId="432"/>
            <ac:spMk id="5" creationId="{4B5ED174-4879-4860-B90A-4380D175C3F4}"/>
          </ac:spMkLst>
        </pc:spChg>
        <pc:spChg chg="add mod">
          <ac:chgData name="Peter Thorpe (Staff)" userId="a7e1e93c-efb5-4600-9c72-d01a7d271166" providerId="ADAL" clId="{5327B6F2-206A-294C-AACF-05FC4E5B80A2}" dt="2023-02-23T11:00:18.271" v="6583" actId="167"/>
          <ac:spMkLst>
            <pc:docMk/>
            <pc:sldMk cId="2664575807" sldId="432"/>
            <ac:spMk id="6" creationId="{D54576B4-35F2-44E1-CCB8-BB8EAB0EDC85}"/>
          </ac:spMkLst>
        </pc:spChg>
        <pc:picChg chg="mod">
          <ac:chgData name="Peter Thorpe (Staff)" userId="a7e1e93c-efb5-4600-9c72-d01a7d271166" providerId="ADAL" clId="{5327B6F2-206A-294C-AACF-05FC4E5B80A2}" dt="2023-02-23T11:08:04.977" v="7446" actId="14100"/>
          <ac:picMkLst>
            <pc:docMk/>
            <pc:sldMk cId="2664575807" sldId="432"/>
            <ac:picMk id="2" creationId="{9F7EB966-0130-4C24-840F-A0F4D9631F34}"/>
          </ac:picMkLst>
        </pc:picChg>
      </pc:sldChg>
      <pc:sldChg chg="add del">
        <pc:chgData name="Peter Thorpe (Staff)" userId="a7e1e93c-efb5-4600-9c72-d01a7d271166" providerId="ADAL" clId="{5327B6F2-206A-294C-AACF-05FC4E5B80A2}" dt="2023-02-16T10:39:29.819" v="3951" actId="2696"/>
        <pc:sldMkLst>
          <pc:docMk/>
          <pc:sldMk cId="1666750711" sldId="434"/>
        </pc:sldMkLst>
      </pc:sldChg>
      <pc:sldChg chg="add del">
        <pc:chgData name="Peter Thorpe (Staff)" userId="a7e1e93c-efb5-4600-9c72-d01a7d271166" providerId="ADAL" clId="{5327B6F2-206A-294C-AACF-05FC4E5B80A2}" dt="2023-02-16T10:39:29.819" v="3951" actId="2696"/>
        <pc:sldMkLst>
          <pc:docMk/>
          <pc:sldMk cId="531557203" sldId="435"/>
        </pc:sldMkLst>
      </pc:sldChg>
      <pc:sldChg chg="add del">
        <pc:chgData name="Peter Thorpe (Staff)" userId="a7e1e93c-efb5-4600-9c72-d01a7d271166" providerId="ADAL" clId="{5327B6F2-206A-294C-AACF-05FC4E5B80A2}" dt="2023-02-16T10:39:29.819" v="3951" actId="2696"/>
        <pc:sldMkLst>
          <pc:docMk/>
          <pc:sldMk cId="2838257811" sldId="436"/>
        </pc:sldMkLst>
      </pc:sldChg>
      <pc:sldChg chg="add del">
        <pc:chgData name="Peter Thorpe (Staff)" userId="a7e1e93c-efb5-4600-9c72-d01a7d271166" providerId="ADAL" clId="{5327B6F2-206A-294C-AACF-05FC4E5B80A2}" dt="2023-02-16T10:39:29.819" v="3951" actId="2696"/>
        <pc:sldMkLst>
          <pc:docMk/>
          <pc:sldMk cId="202404638" sldId="437"/>
        </pc:sldMkLst>
      </pc:sldChg>
      <pc:sldChg chg="addSp modSp add mod">
        <pc:chgData name="Peter Thorpe (Staff)" userId="a7e1e93c-efb5-4600-9c72-d01a7d271166" providerId="ADAL" clId="{5327B6F2-206A-294C-AACF-05FC4E5B80A2}" dt="2023-02-16T10:43:15.208" v="4002"/>
        <pc:sldMkLst>
          <pc:docMk/>
          <pc:sldMk cId="2560536064" sldId="438"/>
        </pc:sldMkLst>
        <pc:spChg chg="add mod">
          <ac:chgData name="Peter Thorpe (Staff)" userId="a7e1e93c-efb5-4600-9c72-d01a7d271166" providerId="ADAL" clId="{5327B6F2-206A-294C-AACF-05FC4E5B80A2}" dt="2023-02-16T10:43:15.208" v="4002"/>
          <ac:spMkLst>
            <pc:docMk/>
            <pc:sldMk cId="2560536064" sldId="438"/>
            <ac:spMk id="2" creationId="{412ECEB0-8398-5408-A41A-3989CEE6EBD4}"/>
          </ac:spMkLst>
        </pc:spChg>
        <pc:spChg chg="mod">
          <ac:chgData name="Peter Thorpe (Staff)" userId="a7e1e93c-efb5-4600-9c72-d01a7d271166" providerId="ADAL" clId="{5327B6F2-206A-294C-AACF-05FC4E5B80A2}" dt="2023-02-16T10:39:57.693" v="3990" actId="5793"/>
          <ac:spMkLst>
            <pc:docMk/>
            <pc:sldMk cId="2560536064" sldId="438"/>
            <ac:spMk id="4" creationId="{00000000-0000-0000-0000-000000000000}"/>
          </ac:spMkLst>
        </pc:spChg>
      </pc:sldChg>
      <pc:sldChg chg="addSp modSp add">
        <pc:chgData name="Peter Thorpe (Staff)" userId="a7e1e93c-efb5-4600-9c72-d01a7d271166" providerId="ADAL" clId="{5327B6F2-206A-294C-AACF-05FC4E5B80A2}" dt="2023-02-16T10:43:17.387" v="4003"/>
        <pc:sldMkLst>
          <pc:docMk/>
          <pc:sldMk cId="3622756299" sldId="439"/>
        </pc:sldMkLst>
        <pc:spChg chg="add mod">
          <ac:chgData name="Peter Thorpe (Staff)" userId="a7e1e93c-efb5-4600-9c72-d01a7d271166" providerId="ADAL" clId="{5327B6F2-206A-294C-AACF-05FC4E5B80A2}" dt="2023-02-16T10:43:17.387" v="4003"/>
          <ac:spMkLst>
            <pc:docMk/>
            <pc:sldMk cId="3622756299" sldId="439"/>
            <ac:spMk id="4" creationId="{EC671575-314B-3779-E29C-FF0A5C4E95BF}"/>
          </ac:spMkLst>
        </pc:spChg>
      </pc:sldChg>
      <pc:sldChg chg="addSp modSp add mod">
        <pc:chgData name="Peter Thorpe (Staff)" userId="a7e1e93c-efb5-4600-9c72-d01a7d271166" providerId="ADAL" clId="{5327B6F2-206A-294C-AACF-05FC4E5B80A2}" dt="2023-03-06T10:49:39.804" v="9495" actId="1036"/>
        <pc:sldMkLst>
          <pc:docMk/>
          <pc:sldMk cId="2992765440" sldId="441"/>
        </pc:sldMkLst>
        <pc:spChg chg="add mod">
          <ac:chgData name="Peter Thorpe (Staff)" userId="a7e1e93c-efb5-4600-9c72-d01a7d271166" providerId="ADAL" clId="{5327B6F2-206A-294C-AACF-05FC4E5B80A2}" dt="2023-02-16T10:43:25.247" v="4006"/>
          <ac:spMkLst>
            <pc:docMk/>
            <pc:sldMk cId="2992765440" sldId="441"/>
            <ac:spMk id="2" creationId="{F0A9C0A9-4294-A0F6-9D75-937AE26904D3}"/>
          </ac:spMkLst>
        </pc:spChg>
        <pc:spChg chg="add mod">
          <ac:chgData name="Peter Thorpe (Staff)" userId="a7e1e93c-efb5-4600-9c72-d01a7d271166" providerId="ADAL" clId="{5327B6F2-206A-294C-AACF-05FC4E5B80A2}" dt="2023-03-06T10:49:39.804" v="9495" actId="1036"/>
          <ac:spMkLst>
            <pc:docMk/>
            <pc:sldMk cId="2992765440" sldId="441"/>
            <ac:spMk id="3" creationId="{E195E183-E5E3-A8CD-8411-C9DF6CCF7CCD}"/>
          </ac:spMkLst>
        </pc:spChg>
      </pc:sldChg>
      <pc:sldChg chg="add del">
        <pc:chgData name="Peter Thorpe (Staff)" userId="a7e1e93c-efb5-4600-9c72-d01a7d271166" providerId="ADAL" clId="{5327B6F2-206A-294C-AACF-05FC4E5B80A2}" dt="2023-02-16T10:40:21.500" v="3991" actId="2696"/>
        <pc:sldMkLst>
          <pc:docMk/>
          <pc:sldMk cId="1454953550" sldId="443"/>
        </pc:sldMkLst>
      </pc:sldChg>
      <pc:sldChg chg="addSp modSp add mod">
        <pc:chgData name="Peter Thorpe (Staff)" userId="a7e1e93c-efb5-4600-9c72-d01a7d271166" providerId="ADAL" clId="{5327B6F2-206A-294C-AACF-05FC4E5B80A2}" dt="2023-03-06T10:49:56.459" v="9498" actId="14100"/>
        <pc:sldMkLst>
          <pc:docMk/>
          <pc:sldMk cId="1425987685" sldId="445"/>
        </pc:sldMkLst>
        <pc:spChg chg="mod">
          <ac:chgData name="Peter Thorpe (Staff)" userId="a7e1e93c-efb5-4600-9c72-d01a7d271166" providerId="ADAL" clId="{5327B6F2-206A-294C-AACF-05FC4E5B80A2}" dt="2023-02-23T10:54:15.155" v="6370" actId="14100"/>
          <ac:spMkLst>
            <pc:docMk/>
            <pc:sldMk cId="1425987685" sldId="445"/>
            <ac:spMk id="4" creationId="{00000000-0000-0000-0000-000000000000}"/>
          </ac:spMkLst>
        </pc:spChg>
        <pc:spChg chg="add mod">
          <ac:chgData name="Peter Thorpe (Staff)" userId="a7e1e93c-efb5-4600-9c72-d01a7d271166" providerId="ADAL" clId="{5327B6F2-206A-294C-AACF-05FC4E5B80A2}" dt="2023-02-23T10:54:22.805" v="6373" actId="167"/>
          <ac:spMkLst>
            <pc:docMk/>
            <pc:sldMk cId="1425987685" sldId="445"/>
            <ac:spMk id="7" creationId="{0596B340-378A-B616-A168-542641318FD7}"/>
          </ac:spMkLst>
        </pc:spChg>
        <pc:picChg chg="mod">
          <ac:chgData name="Peter Thorpe (Staff)" userId="a7e1e93c-efb5-4600-9c72-d01a7d271166" providerId="ADAL" clId="{5327B6F2-206A-294C-AACF-05FC4E5B80A2}" dt="2023-03-06T10:49:56.459" v="9498" actId="14100"/>
          <ac:picMkLst>
            <pc:docMk/>
            <pc:sldMk cId="1425987685" sldId="445"/>
            <ac:picMk id="2" creationId="{719BE792-A38F-4315-972A-5A5207D0E9FC}"/>
          </ac:picMkLst>
        </pc:picChg>
      </pc:sldChg>
      <pc:sldChg chg="addSp modSp add mod">
        <pc:chgData name="Peter Thorpe (Staff)" userId="a7e1e93c-efb5-4600-9c72-d01a7d271166" providerId="ADAL" clId="{5327B6F2-206A-294C-AACF-05FC4E5B80A2}" dt="2023-02-16T11:43:13.426" v="4513" actId="6549"/>
        <pc:sldMkLst>
          <pc:docMk/>
          <pc:sldMk cId="937991568" sldId="446"/>
        </pc:sldMkLst>
        <pc:spChg chg="add mod">
          <ac:chgData name="Peter Thorpe (Staff)" userId="a7e1e93c-efb5-4600-9c72-d01a7d271166" providerId="ADAL" clId="{5327B6F2-206A-294C-AACF-05FC4E5B80A2}" dt="2023-02-16T10:43:33.118" v="4009"/>
          <ac:spMkLst>
            <pc:docMk/>
            <pc:sldMk cId="937991568" sldId="446"/>
            <ac:spMk id="3" creationId="{29DD8AB0-6D97-177D-7033-5E0ED8237465}"/>
          </ac:spMkLst>
        </pc:spChg>
        <pc:spChg chg="mod">
          <ac:chgData name="Peter Thorpe (Staff)" userId="a7e1e93c-efb5-4600-9c72-d01a7d271166" providerId="ADAL" clId="{5327B6F2-206A-294C-AACF-05FC4E5B80A2}" dt="2023-02-16T10:40:30.476" v="3993" actId="14100"/>
          <ac:spMkLst>
            <pc:docMk/>
            <pc:sldMk cId="937991568" sldId="446"/>
            <ac:spMk id="4" creationId="{00000000-0000-0000-0000-000000000000}"/>
          </ac:spMkLst>
        </pc:spChg>
        <pc:spChg chg="add mod">
          <ac:chgData name="Peter Thorpe (Staff)" userId="a7e1e93c-efb5-4600-9c72-d01a7d271166" providerId="ADAL" clId="{5327B6F2-206A-294C-AACF-05FC4E5B80A2}" dt="2023-02-16T11:43:13.426" v="4513" actId="6549"/>
          <ac:spMkLst>
            <pc:docMk/>
            <pc:sldMk cId="937991568" sldId="446"/>
            <ac:spMk id="7" creationId="{08E0671D-F60C-2161-A439-8ADA70B71C27}"/>
          </ac:spMkLst>
        </pc:spChg>
        <pc:cxnChg chg="add">
          <ac:chgData name="Peter Thorpe (Staff)" userId="a7e1e93c-efb5-4600-9c72-d01a7d271166" providerId="ADAL" clId="{5327B6F2-206A-294C-AACF-05FC4E5B80A2}" dt="2023-02-16T10:44:04.966" v="4010" actId="11529"/>
          <ac:cxnSpMkLst>
            <pc:docMk/>
            <pc:sldMk cId="937991568" sldId="446"/>
            <ac:cxnSpMk id="6" creationId="{85555579-5448-88F1-368A-E44AE33F887B}"/>
          </ac:cxnSpMkLst>
        </pc:cxnChg>
      </pc:sldChg>
      <pc:sldChg chg="addSp modSp add mod modAnim">
        <pc:chgData name="Peter Thorpe (Staff)" userId="a7e1e93c-efb5-4600-9c72-d01a7d271166" providerId="ADAL" clId="{5327B6F2-206A-294C-AACF-05FC4E5B80A2}" dt="2023-02-23T11:05:40.441" v="7145" actId="1076"/>
        <pc:sldMkLst>
          <pc:docMk/>
          <pc:sldMk cId="1646096234" sldId="448"/>
        </pc:sldMkLst>
        <pc:spChg chg="mod">
          <ac:chgData name="Peter Thorpe (Staff)" userId="a7e1e93c-efb5-4600-9c72-d01a7d271166" providerId="ADAL" clId="{5327B6F2-206A-294C-AACF-05FC4E5B80A2}" dt="2023-02-23T11:05:40.441" v="7145" actId="1076"/>
          <ac:spMkLst>
            <pc:docMk/>
            <pc:sldMk cId="1646096234" sldId="448"/>
            <ac:spMk id="3" creationId="{DFF87750-4EFC-4A71-A840-6C16D4FE89EF}"/>
          </ac:spMkLst>
        </pc:spChg>
        <pc:spChg chg="mod">
          <ac:chgData name="Peter Thorpe (Staff)" userId="a7e1e93c-efb5-4600-9c72-d01a7d271166" providerId="ADAL" clId="{5327B6F2-206A-294C-AACF-05FC4E5B80A2}" dt="2023-02-23T11:05:30.616" v="7143" actId="1076"/>
          <ac:spMkLst>
            <pc:docMk/>
            <pc:sldMk cId="1646096234" sldId="448"/>
            <ac:spMk id="4" creationId="{00000000-0000-0000-0000-000000000000}"/>
          </ac:spMkLst>
        </pc:spChg>
        <pc:spChg chg="add mod">
          <ac:chgData name="Peter Thorpe (Staff)" userId="a7e1e93c-efb5-4600-9c72-d01a7d271166" providerId="ADAL" clId="{5327B6F2-206A-294C-AACF-05FC4E5B80A2}" dt="2023-02-16T10:44:32.944" v="4032"/>
          <ac:spMkLst>
            <pc:docMk/>
            <pc:sldMk cId="1646096234" sldId="448"/>
            <ac:spMk id="7" creationId="{04EF45EB-1CF2-4E67-9FFA-4DEB4C71E8FA}"/>
          </ac:spMkLst>
        </pc:spChg>
        <pc:spChg chg="mod">
          <ac:chgData name="Peter Thorpe (Staff)" userId="a7e1e93c-efb5-4600-9c72-d01a7d271166" providerId="ADAL" clId="{5327B6F2-206A-294C-AACF-05FC4E5B80A2}" dt="2023-02-16T11:43:49.834" v="4555" actId="20577"/>
          <ac:spMkLst>
            <pc:docMk/>
            <pc:sldMk cId="1646096234" sldId="448"/>
            <ac:spMk id="8" creationId="{00000000-0000-0000-0000-000000000000}"/>
          </ac:spMkLst>
        </pc:spChg>
      </pc:sldChg>
      <pc:sldChg chg="addSp modSp add del">
        <pc:chgData name="Peter Thorpe (Staff)" userId="a7e1e93c-efb5-4600-9c72-d01a7d271166" providerId="ADAL" clId="{5327B6F2-206A-294C-AACF-05FC4E5B80A2}" dt="2023-02-16T10:42:18.132" v="3996" actId="2696"/>
        <pc:sldMkLst>
          <pc:docMk/>
          <pc:sldMk cId="423923756" sldId="460"/>
        </pc:sldMkLst>
        <pc:spChg chg="add mod">
          <ac:chgData name="Peter Thorpe (Staff)" userId="a7e1e93c-efb5-4600-9c72-d01a7d271166" providerId="ADAL" clId="{5327B6F2-206A-294C-AACF-05FC4E5B80A2}" dt="2023-02-16T10:34:01.998" v="3903"/>
          <ac:spMkLst>
            <pc:docMk/>
            <pc:sldMk cId="423923756" sldId="460"/>
            <ac:spMk id="3" creationId="{03959FFA-A847-CCFA-A43B-1B16CE13270C}"/>
          </ac:spMkLst>
        </pc:spChg>
      </pc:sldChg>
      <pc:sldChg chg="addSp modSp add">
        <pc:chgData name="Peter Thorpe (Staff)" userId="a7e1e93c-efb5-4600-9c72-d01a7d271166" providerId="ADAL" clId="{5327B6F2-206A-294C-AACF-05FC4E5B80A2}" dt="2023-02-16T10:43:20.027" v="4004"/>
        <pc:sldMkLst>
          <pc:docMk/>
          <pc:sldMk cId="3370966444" sldId="461"/>
        </pc:sldMkLst>
        <pc:spChg chg="add mod">
          <ac:chgData name="Peter Thorpe (Staff)" userId="a7e1e93c-efb5-4600-9c72-d01a7d271166" providerId="ADAL" clId="{5327B6F2-206A-294C-AACF-05FC4E5B80A2}" dt="2023-02-16T10:43:20.027" v="4004"/>
          <ac:spMkLst>
            <pc:docMk/>
            <pc:sldMk cId="3370966444" sldId="461"/>
            <ac:spMk id="4" creationId="{6290760E-7C97-E499-5B76-E1084BDACB0E}"/>
          </ac:spMkLst>
        </pc:spChg>
      </pc:sldChg>
      <pc:sldChg chg="addSp modSp add">
        <pc:chgData name="Peter Thorpe (Staff)" userId="a7e1e93c-efb5-4600-9c72-d01a7d271166" providerId="ADAL" clId="{5327B6F2-206A-294C-AACF-05FC4E5B80A2}" dt="2023-02-16T10:43:23.275" v="4005"/>
        <pc:sldMkLst>
          <pc:docMk/>
          <pc:sldMk cId="547196246" sldId="462"/>
        </pc:sldMkLst>
        <pc:spChg chg="add mod">
          <ac:chgData name="Peter Thorpe (Staff)" userId="a7e1e93c-efb5-4600-9c72-d01a7d271166" providerId="ADAL" clId="{5327B6F2-206A-294C-AACF-05FC4E5B80A2}" dt="2023-02-16T10:43:23.275" v="4005"/>
          <ac:spMkLst>
            <pc:docMk/>
            <pc:sldMk cId="547196246" sldId="462"/>
            <ac:spMk id="2" creationId="{2B41B7E2-14FE-2510-93C6-92D439414D1B}"/>
          </ac:spMkLst>
        </pc:spChg>
      </pc:sldChg>
      <pc:sldChg chg="add del">
        <pc:chgData name="Peter Thorpe (Staff)" userId="a7e1e93c-efb5-4600-9c72-d01a7d271166" providerId="ADAL" clId="{5327B6F2-206A-294C-AACF-05FC4E5B80A2}" dt="2023-02-16T10:40:21.510" v="3992" actId="2696"/>
        <pc:sldMkLst>
          <pc:docMk/>
          <pc:sldMk cId="965501359" sldId="463"/>
        </pc:sldMkLst>
      </pc:sldChg>
      <pc:sldChg chg="addSp modSp add del">
        <pc:chgData name="Peter Thorpe (Staff)" userId="a7e1e93c-efb5-4600-9c72-d01a7d271166" providerId="ADAL" clId="{5327B6F2-206A-294C-AACF-05FC4E5B80A2}" dt="2023-02-16T11:17:56.572" v="4372" actId="2696"/>
        <pc:sldMkLst>
          <pc:docMk/>
          <pc:sldMk cId="1757542864" sldId="464"/>
        </pc:sldMkLst>
        <pc:spChg chg="add mod">
          <ac:chgData name="Peter Thorpe (Staff)" userId="a7e1e93c-efb5-4600-9c72-d01a7d271166" providerId="ADAL" clId="{5327B6F2-206A-294C-AACF-05FC4E5B80A2}" dt="2023-02-16T10:44:36.039" v="4033"/>
          <ac:spMkLst>
            <pc:docMk/>
            <pc:sldMk cId="1757542864" sldId="464"/>
            <ac:spMk id="2" creationId="{5163B8E1-FC93-80D4-7787-1D56B23B376B}"/>
          </ac:spMkLst>
        </pc:spChg>
      </pc:sldChg>
      <pc:sldChg chg="add del">
        <pc:chgData name="Peter Thorpe (Staff)" userId="a7e1e93c-efb5-4600-9c72-d01a7d271166" providerId="ADAL" clId="{5327B6F2-206A-294C-AACF-05FC4E5B80A2}" dt="2023-02-16T10:40:51.597" v="3994" actId="2696"/>
        <pc:sldMkLst>
          <pc:docMk/>
          <pc:sldMk cId="1453523633" sldId="465"/>
        </pc:sldMkLst>
      </pc:sldChg>
      <pc:sldChg chg="add del">
        <pc:chgData name="Peter Thorpe (Staff)" userId="a7e1e93c-efb5-4600-9c72-d01a7d271166" providerId="ADAL" clId="{5327B6F2-206A-294C-AACF-05FC4E5B80A2}" dt="2023-02-16T10:40:57.452" v="3995" actId="2696"/>
        <pc:sldMkLst>
          <pc:docMk/>
          <pc:sldMk cId="733099655" sldId="466"/>
        </pc:sldMkLst>
      </pc:sldChg>
      <pc:sldChg chg="addSp modSp add mod">
        <pc:chgData name="Peter Thorpe (Staff)" userId="a7e1e93c-efb5-4600-9c72-d01a7d271166" providerId="ADAL" clId="{5327B6F2-206A-294C-AACF-05FC4E5B80A2}" dt="2023-02-16T11:17:02.918" v="4371" actId="1076"/>
        <pc:sldMkLst>
          <pc:docMk/>
          <pc:sldMk cId="2354509103" sldId="466"/>
        </pc:sldMkLst>
        <pc:spChg chg="add mod">
          <ac:chgData name="Peter Thorpe (Staff)" userId="a7e1e93c-efb5-4600-9c72-d01a7d271166" providerId="ADAL" clId="{5327B6F2-206A-294C-AACF-05FC4E5B80A2}" dt="2023-02-16T11:16:57.687" v="4370" actId="167"/>
          <ac:spMkLst>
            <pc:docMk/>
            <pc:sldMk cId="2354509103" sldId="466"/>
            <ac:spMk id="2" creationId="{561AEA63-AD4B-AC32-27FF-630CFA00E27E}"/>
          </ac:spMkLst>
        </pc:spChg>
        <pc:spChg chg="mod">
          <ac:chgData name="Peter Thorpe (Staff)" userId="a7e1e93c-efb5-4600-9c72-d01a7d271166" providerId="ADAL" clId="{5327B6F2-206A-294C-AACF-05FC4E5B80A2}" dt="2023-02-16T11:16:53.224" v="4369" actId="14100"/>
          <ac:spMkLst>
            <pc:docMk/>
            <pc:sldMk cId="2354509103" sldId="466"/>
            <ac:spMk id="4" creationId="{00000000-0000-0000-0000-000000000000}"/>
          </ac:spMkLst>
        </pc:spChg>
        <pc:spChg chg="mod">
          <ac:chgData name="Peter Thorpe (Staff)" userId="a7e1e93c-efb5-4600-9c72-d01a7d271166" providerId="ADAL" clId="{5327B6F2-206A-294C-AACF-05FC4E5B80A2}" dt="2023-02-16T11:17:02.918" v="4371" actId="1076"/>
          <ac:spMkLst>
            <pc:docMk/>
            <pc:sldMk cId="2354509103" sldId="466"/>
            <ac:spMk id="9" creationId="{2649F7C4-5543-43B1-B592-C737A7308F45}"/>
          </ac:spMkLst>
        </pc:spChg>
      </pc:sldChg>
      <pc:sldChg chg="add del">
        <pc:chgData name="Peter Thorpe (Staff)" userId="a7e1e93c-efb5-4600-9c72-d01a7d271166" providerId="ADAL" clId="{5327B6F2-206A-294C-AACF-05FC4E5B80A2}" dt="2023-02-16T10:39:29.819" v="3951" actId="2696"/>
        <pc:sldMkLst>
          <pc:docMk/>
          <pc:sldMk cId="1242972063" sldId="467"/>
        </pc:sldMkLst>
      </pc:sldChg>
      <pc:sldChg chg="add del">
        <pc:chgData name="Peter Thorpe (Staff)" userId="a7e1e93c-efb5-4600-9c72-d01a7d271166" providerId="ADAL" clId="{5327B6F2-206A-294C-AACF-05FC4E5B80A2}" dt="2023-02-16T10:39:29.819" v="3951" actId="2696"/>
        <pc:sldMkLst>
          <pc:docMk/>
          <pc:sldMk cId="1976842141" sldId="468"/>
        </pc:sldMkLst>
      </pc:sldChg>
      <pc:sldChg chg="add del">
        <pc:chgData name="Peter Thorpe (Staff)" userId="a7e1e93c-efb5-4600-9c72-d01a7d271166" providerId="ADAL" clId="{5327B6F2-206A-294C-AACF-05FC4E5B80A2}" dt="2023-02-16T10:40:57.452" v="3995" actId="2696"/>
        <pc:sldMkLst>
          <pc:docMk/>
          <pc:sldMk cId="3504341971" sldId="469"/>
        </pc:sldMkLst>
      </pc:sldChg>
      <pc:sldChg chg="add del">
        <pc:chgData name="Peter Thorpe (Staff)" userId="a7e1e93c-efb5-4600-9c72-d01a7d271166" providerId="ADAL" clId="{5327B6F2-206A-294C-AACF-05FC4E5B80A2}" dt="2023-02-16T10:39:29.819" v="3951" actId="2696"/>
        <pc:sldMkLst>
          <pc:docMk/>
          <pc:sldMk cId="2785856131" sldId="470"/>
        </pc:sldMkLst>
      </pc:sldChg>
      <pc:sldChg chg="modSp add mod">
        <pc:chgData name="Peter Thorpe (Staff)" userId="a7e1e93c-efb5-4600-9c72-d01a7d271166" providerId="ADAL" clId="{5327B6F2-206A-294C-AACF-05FC4E5B80A2}" dt="2023-02-16T11:44:41.586" v="4561" actId="20577"/>
        <pc:sldMkLst>
          <pc:docMk/>
          <pc:sldMk cId="458990600" sldId="474"/>
        </pc:sldMkLst>
        <pc:spChg chg="mod">
          <ac:chgData name="Peter Thorpe (Staff)" userId="a7e1e93c-efb5-4600-9c72-d01a7d271166" providerId="ADAL" clId="{5327B6F2-206A-294C-AACF-05FC4E5B80A2}" dt="2023-02-16T11:44:41.586" v="4561" actId="20577"/>
          <ac:spMkLst>
            <pc:docMk/>
            <pc:sldMk cId="458990600" sldId="474"/>
            <ac:spMk id="4" creationId="{00000000-0000-0000-0000-000000000000}"/>
          </ac:spMkLst>
        </pc:spChg>
        <pc:spChg chg="mod">
          <ac:chgData name="Peter Thorpe (Staff)" userId="a7e1e93c-efb5-4600-9c72-d01a7d271166" providerId="ADAL" clId="{5327B6F2-206A-294C-AACF-05FC4E5B80A2}" dt="2023-02-16T10:33:42.451" v="3898" actId="1076"/>
          <ac:spMkLst>
            <pc:docMk/>
            <pc:sldMk cId="458990600" sldId="474"/>
            <ac:spMk id="5" creationId="{02A97227-63FE-4928-9BC6-CC32196FCF70}"/>
          </ac:spMkLst>
        </pc:spChg>
      </pc:sldChg>
      <pc:sldChg chg="add del">
        <pc:chgData name="Peter Thorpe (Staff)" userId="a7e1e93c-efb5-4600-9c72-d01a7d271166" providerId="ADAL" clId="{5327B6F2-206A-294C-AACF-05FC4E5B80A2}" dt="2023-02-16T10:40:51.597" v="3994" actId="2696"/>
        <pc:sldMkLst>
          <pc:docMk/>
          <pc:sldMk cId="2054287680" sldId="475"/>
        </pc:sldMkLst>
      </pc:sldChg>
      <pc:sldChg chg="modSp add mod">
        <pc:chgData name="Peter Thorpe (Staff)" userId="a7e1e93c-efb5-4600-9c72-d01a7d271166" providerId="ADAL" clId="{5327B6F2-206A-294C-AACF-05FC4E5B80A2}" dt="2023-02-16T11:08:46.772" v="4248" actId="20577"/>
        <pc:sldMkLst>
          <pc:docMk/>
          <pc:sldMk cId="1068768124" sldId="477"/>
        </pc:sldMkLst>
        <pc:spChg chg="mod">
          <ac:chgData name="Peter Thorpe (Staff)" userId="a7e1e93c-efb5-4600-9c72-d01a7d271166" providerId="ADAL" clId="{5327B6F2-206A-294C-AACF-05FC4E5B80A2}" dt="2023-02-16T11:08:46.772" v="4248" actId="20577"/>
          <ac:spMkLst>
            <pc:docMk/>
            <pc:sldMk cId="1068768124" sldId="477"/>
            <ac:spMk id="4" creationId="{00000000-0000-0000-0000-000000000000}"/>
          </ac:spMkLst>
        </pc:spChg>
        <pc:spChg chg="mod">
          <ac:chgData name="Peter Thorpe (Staff)" userId="a7e1e93c-efb5-4600-9c72-d01a7d271166" providerId="ADAL" clId="{5327B6F2-206A-294C-AACF-05FC4E5B80A2}" dt="2023-02-16T10:29:44.873" v="3828" actId="20577"/>
          <ac:spMkLst>
            <pc:docMk/>
            <pc:sldMk cId="1068768124" sldId="477"/>
            <ac:spMk id="10" creationId="{6B08533C-47E6-C34A-FA82-E11BC0363673}"/>
          </ac:spMkLst>
        </pc:spChg>
        <pc:spChg chg="mod">
          <ac:chgData name="Peter Thorpe (Staff)" userId="a7e1e93c-efb5-4600-9c72-d01a7d271166" providerId="ADAL" clId="{5327B6F2-206A-294C-AACF-05FC4E5B80A2}" dt="2023-02-16T10:18:24.369" v="3569" actId="14100"/>
          <ac:spMkLst>
            <pc:docMk/>
            <pc:sldMk cId="1068768124" sldId="477"/>
            <ac:spMk id="11" creationId="{3F775709-9E28-D993-A40B-F559DF48609A}"/>
          </ac:spMkLst>
        </pc:spChg>
      </pc:sldChg>
      <pc:sldChg chg="del ord">
        <pc:chgData name="Peter Thorpe (Staff)" userId="a7e1e93c-efb5-4600-9c72-d01a7d271166" providerId="ADAL" clId="{5327B6F2-206A-294C-AACF-05FC4E5B80A2}" dt="2023-02-16T11:09:30.485" v="4254" actId="2696"/>
        <pc:sldMkLst>
          <pc:docMk/>
          <pc:sldMk cId="1870999003" sldId="479"/>
        </pc:sldMkLst>
      </pc:sldChg>
      <pc:sldChg chg="del ord">
        <pc:chgData name="Peter Thorpe (Staff)" userId="a7e1e93c-efb5-4600-9c72-d01a7d271166" providerId="ADAL" clId="{5327B6F2-206A-294C-AACF-05FC4E5B80A2}" dt="2023-02-16T11:09:29.653" v="4253" actId="2696"/>
        <pc:sldMkLst>
          <pc:docMk/>
          <pc:sldMk cId="23652256" sldId="480"/>
        </pc:sldMkLst>
      </pc:sldChg>
      <pc:sldChg chg="del ord">
        <pc:chgData name="Peter Thorpe (Staff)" userId="a7e1e93c-efb5-4600-9c72-d01a7d271166" providerId="ADAL" clId="{5327B6F2-206A-294C-AACF-05FC4E5B80A2}" dt="2023-02-16T11:09:31.114" v="4255" actId="2696"/>
        <pc:sldMkLst>
          <pc:docMk/>
          <pc:sldMk cId="1946381311" sldId="481"/>
        </pc:sldMkLst>
      </pc:sldChg>
      <pc:sldChg chg="add del">
        <pc:chgData name="Peter Thorpe (Staff)" userId="a7e1e93c-efb5-4600-9c72-d01a7d271166" providerId="ADAL" clId="{5327B6F2-206A-294C-AACF-05FC4E5B80A2}" dt="2023-02-16T10:39:29.819" v="3951" actId="2696"/>
        <pc:sldMkLst>
          <pc:docMk/>
          <pc:sldMk cId="2094160706" sldId="482"/>
        </pc:sldMkLst>
      </pc:sldChg>
      <pc:sldChg chg="modSp add mod">
        <pc:chgData name="Peter Thorpe (Staff)" userId="a7e1e93c-efb5-4600-9c72-d01a7d271166" providerId="ADAL" clId="{5327B6F2-206A-294C-AACF-05FC4E5B80A2}" dt="2023-02-16T10:33:46.386" v="3899" actId="1076"/>
        <pc:sldMkLst>
          <pc:docMk/>
          <pc:sldMk cId="2220913780" sldId="486"/>
        </pc:sldMkLst>
        <pc:spChg chg="mod">
          <ac:chgData name="Peter Thorpe (Staff)" userId="a7e1e93c-efb5-4600-9c72-d01a7d271166" providerId="ADAL" clId="{5327B6F2-206A-294C-AACF-05FC4E5B80A2}" dt="2023-02-16T10:33:46.386" v="3899" actId="1076"/>
          <ac:spMkLst>
            <pc:docMk/>
            <pc:sldMk cId="2220913780" sldId="486"/>
            <ac:spMk id="9" creationId="{00000000-0000-0000-0000-000000000000}"/>
          </ac:spMkLst>
        </pc:spChg>
      </pc:sldChg>
      <pc:sldChg chg="addSp modSp add mod modAnim">
        <pc:chgData name="Peter Thorpe (Staff)" userId="a7e1e93c-efb5-4600-9c72-d01a7d271166" providerId="ADAL" clId="{5327B6F2-206A-294C-AACF-05FC4E5B80A2}" dt="2023-02-23T11:04:57.017" v="7141" actId="313"/>
        <pc:sldMkLst>
          <pc:docMk/>
          <pc:sldMk cId="1898430157" sldId="487"/>
        </pc:sldMkLst>
        <pc:spChg chg="add mod">
          <ac:chgData name="Peter Thorpe (Staff)" userId="a7e1e93c-efb5-4600-9c72-d01a7d271166" providerId="ADAL" clId="{5327B6F2-206A-294C-AACF-05FC4E5B80A2}" dt="2023-02-16T10:43:11.011" v="4001" actId="1036"/>
          <ac:spMkLst>
            <pc:docMk/>
            <pc:sldMk cId="1898430157" sldId="487"/>
            <ac:spMk id="2" creationId="{C809D084-0FF0-EBC1-22B1-AC4F785F3103}"/>
          </ac:spMkLst>
        </pc:spChg>
        <pc:spChg chg="mod">
          <ac:chgData name="Peter Thorpe (Staff)" userId="a7e1e93c-efb5-4600-9c72-d01a7d271166" providerId="ADAL" clId="{5327B6F2-206A-294C-AACF-05FC4E5B80A2}" dt="2023-02-23T11:04:57.017" v="7141" actId="313"/>
          <ac:spMkLst>
            <pc:docMk/>
            <pc:sldMk cId="1898430157" sldId="487"/>
            <ac:spMk id="8" creationId="{00000000-0000-0000-0000-000000000000}"/>
          </ac:spMkLst>
        </pc:spChg>
      </pc:sldChg>
      <pc:sldChg chg="add del">
        <pc:chgData name="Peter Thorpe (Staff)" userId="a7e1e93c-efb5-4600-9c72-d01a7d271166" providerId="ADAL" clId="{5327B6F2-206A-294C-AACF-05FC4E5B80A2}" dt="2023-02-16T10:39:29.819" v="3951" actId="2696"/>
        <pc:sldMkLst>
          <pc:docMk/>
          <pc:sldMk cId="463555733" sldId="488"/>
        </pc:sldMkLst>
      </pc:sldChg>
      <pc:sldChg chg="modSp add del mod">
        <pc:chgData name="Peter Thorpe (Staff)" userId="a7e1e93c-efb5-4600-9c72-d01a7d271166" providerId="ADAL" clId="{5327B6F2-206A-294C-AACF-05FC4E5B80A2}" dt="2023-02-16T10:33:10.910" v="3897" actId="2696"/>
        <pc:sldMkLst>
          <pc:docMk/>
          <pc:sldMk cId="2548213511" sldId="491"/>
        </pc:sldMkLst>
        <pc:spChg chg="mod">
          <ac:chgData name="Peter Thorpe (Staff)" userId="a7e1e93c-efb5-4600-9c72-d01a7d271166" providerId="ADAL" clId="{5327B6F2-206A-294C-AACF-05FC4E5B80A2}" dt="2023-02-16T10:18:01.547" v="3563" actId="113"/>
          <ac:spMkLst>
            <pc:docMk/>
            <pc:sldMk cId="2548213511" sldId="491"/>
            <ac:spMk id="2" creationId="{AF9532BA-98D0-3DB5-E5C6-2E733FCFAA60}"/>
          </ac:spMkLst>
        </pc:spChg>
        <pc:spChg chg="mod">
          <ac:chgData name="Peter Thorpe (Staff)" userId="a7e1e93c-efb5-4600-9c72-d01a7d271166" providerId="ADAL" clId="{5327B6F2-206A-294C-AACF-05FC4E5B80A2}" dt="2023-02-16T10:27:50.675" v="3775" actId="1076"/>
          <ac:spMkLst>
            <pc:docMk/>
            <pc:sldMk cId="2548213511" sldId="491"/>
            <ac:spMk id="4" creationId="{00000000-0000-0000-0000-000000000000}"/>
          </ac:spMkLst>
        </pc:spChg>
        <pc:spChg chg="mod">
          <ac:chgData name="Peter Thorpe (Staff)" userId="a7e1e93c-efb5-4600-9c72-d01a7d271166" providerId="ADAL" clId="{5327B6F2-206A-294C-AACF-05FC4E5B80A2}" dt="2023-02-16T10:18:08.058" v="3565" actId="14100"/>
          <ac:spMkLst>
            <pc:docMk/>
            <pc:sldMk cId="2548213511" sldId="491"/>
            <ac:spMk id="5" creationId="{06346D7E-D71E-681C-E458-D32421F571C5}"/>
          </ac:spMkLst>
        </pc:spChg>
      </pc:sldChg>
      <pc:sldChg chg="addSp delSp modSp add mod ord">
        <pc:chgData name="Peter Thorpe (Staff)" userId="a7e1e93c-efb5-4600-9c72-d01a7d271166" providerId="ADAL" clId="{5327B6F2-206A-294C-AACF-05FC4E5B80A2}" dt="2023-03-06T10:30:08.391" v="7613" actId="313"/>
        <pc:sldMkLst>
          <pc:docMk/>
          <pc:sldMk cId="309002237" sldId="492"/>
        </pc:sldMkLst>
        <pc:spChg chg="add mod">
          <ac:chgData name="Peter Thorpe (Staff)" userId="a7e1e93c-efb5-4600-9c72-d01a7d271166" providerId="ADAL" clId="{5327B6F2-206A-294C-AACF-05FC4E5B80A2}" dt="2023-02-16T09:40:11.203" v="1509"/>
          <ac:spMkLst>
            <pc:docMk/>
            <pc:sldMk cId="309002237" sldId="492"/>
            <ac:spMk id="2" creationId="{65B6D0CE-640B-944C-BDAA-DA244150CD59}"/>
          </ac:spMkLst>
        </pc:spChg>
        <pc:spChg chg="del">
          <ac:chgData name="Peter Thorpe (Staff)" userId="a7e1e93c-efb5-4600-9c72-d01a7d271166" providerId="ADAL" clId="{5327B6F2-206A-294C-AACF-05FC4E5B80A2}" dt="2023-02-16T10:14:14.416" v="3279" actId="478"/>
          <ac:spMkLst>
            <pc:docMk/>
            <pc:sldMk cId="309002237" sldId="492"/>
            <ac:spMk id="3" creationId="{20A539C7-6CF0-CE00-80E4-C532F0303DDD}"/>
          </ac:spMkLst>
        </pc:spChg>
        <pc:spChg chg="mod">
          <ac:chgData name="Peter Thorpe (Staff)" userId="a7e1e93c-efb5-4600-9c72-d01a7d271166" providerId="ADAL" clId="{5327B6F2-206A-294C-AACF-05FC4E5B80A2}" dt="2023-02-23T10:39:24.993" v="5788" actId="20577"/>
          <ac:spMkLst>
            <pc:docMk/>
            <pc:sldMk cId="309002237" sldId="492"/>
            <ac:spMk id="4" creationId="{00000000-0000-0000-0000-000000000000}"/>
          </ac:spMkLst>
        </pc:spChg>
        <pc:spChg chg="mod">
          <ac:chgData name="Peter Thorpe (Staff)" userId="a7e1e93c-efb5-4600-9c72-d01a7d271166" providerId="ADAL" clId="{5327B6F2-206A-294C-AACF-05FC4E5B80A2}" dt="2023-03-06T10:30:08.391" v="7613" actId="313"/>
          <ac:spMkLst>
            <pc:docMk/>
            <pc:sldMk cId="309002237" sldId="492"/>
            <ac:spMk id="9" creationId="{2649F7C4-5543-43B1-B592-C737A7308F45}"/>
          </ac:spMkLst>
        </pc:spChg>
        <pc:spChg chg="del mod">
          <ac:chgData name="Peter Thorpe (Staff)" userId="a7e1e93c-efb5-4600-9c72-d01a7d271166" providerId="ADAL" clId="{5327B6F2-206A-294C-AACF-05FC4E5B80A2}" dt="2023-02-16T10:14:12.174" v="3278" actId="478"/>
          <ac:spMkLst>
            <pc:docMk/>
            <pc:sldMk cId="309002237" sldId="492"/>
            <ac:spMk id="11" creationId="{EEB93492-0121-A16B-FDE7-2D4288A94190}"/>
          </ac:spMkLst>
        </pc:spChg>
        <pc:picChg chg="add del mod">
          <ac:chgData name="Peter Thorpe (Staff)" userId="a7e1e93c-efb5-4600-9c72-d01a7d271166" providerId="ADAL" clId="{5327B6F2-206A-294C-AACF-05FC4E5B80A2}" dt="2023-02-16T09:56:42.145" v="2860" actId="478"/>
          <ac:picMkLst>
            <pc:docMk/>
            <pc:sldMk cId="309002237" sldId="492"/>
            <ac:picMk id="6" creationId="{2EF34643-FB8A-B407-6CDF-283551E67044}"/>
          </ac:picMkLst>
        </pc:picChg>
        <pc:picChg chg="del mod">
          <ac:chgData name="Peter Thorpe (Staff)" userId="a7e1e93c-efb5-4600-9c72-d01a7d271166" providerId="ADAL" clId="{5327B6F2-206A-294C-AACF-05FC4E5B80A2}" dt="2023-02-16T10:14:05.965" v="3276" actId="478"/>
          <ac:picMkLst>
            <pc:docMk/>
            <pc:sldMk cId="309002237" sldId="492"/>
            <ac:picMk id="2050" creationId="{DE63A719-00BB-33FC-73A8-57D6DAE32417}"/>
          </ac:picMkLst>
        </pc:picChg>
        <pc:cxnChg chg="del">
          <ac:chgData name="Peter Thorpe (Staff)" userId="a7e1e93c-efb5-4600-9c72-d01a7d271166" providerId="ADAL" clId="{5327B6F2-206A-294C-AACF-05FC4E5B80A2}" dt="2023-02-16T10:14:15.618" v="3280" actId="478"/>
          <ac:cxnSpMkLst>
            <pc:docMk/>
            <pc:sldMk cId="309002237" sldId="492"/>
            <ac:cxnSpMk id="7" creationId="{A0116AFD-9E56-54D3-6890-C6D342BF9F55}"/>
          </ac:cxnSpMkLst>
        </pc:cxnChg>
      </pc:sldChg>
      <pc:sldChg chg="modSp add mod">
        <pc:chgData name="Peter Thorpe (Staff)" userId="a7e1e93c-efb5-4600-9c72-d01a7d271166" providerId="ADAL" clId="{5327B6F2-206A-294C-AACF-05FC4E5B80A2}" dt="2023-02-16T10:19:57.963" v="3582" actId="20577"/>
        <pc:sldMkLst>
          <pc:docMk/>
          <pc:sldMk cId="2865738428" sldId="494"/>
        </pc:sldMkLst>
        <pc:spChg chg="mod">
          <ac:chgData name="Peter Thorpe (Staff)" userId="a7e1e93c-efb5-4600-9c72-d01a7d271166" providerId="ADAL" clId="{5327B6F2-206A-294C-AACF-05FC4E5B80A2}" dt="2023-02-16T10:19:57.963" v="3582" actId="20577"/>
          <ac:spMkLst>
            <pc:docMk/>
            <pc:sldMk cId="2865738428" sldId="494"/>
            <ac:spMk id="4" creationId="{00000000-0000-0000-0000-000000000000}"/>
          </ac:spMkLst>
        </pc:spChg>
        <pc:spChg chg="mod">
          <ac:chgData name="Peter Thorpe (Staff)" userId="a7e1e93c-efb5-4600-9c72-d01a7d271166" providerId="ADAL" clId="{5327B6F2-206A-294C-AACF-05FC4E5B80A2}" dt="2023-02-16T10:19:53.961" v="3579" actId="14100"/>
          <ac:spMkLst>
            <pc:docMk/>
            <pc:sldMk cId="2865738428" sldId="494"/>
            <ac:spMk id="11" creationId="{26F6BB0A-0998-5C15-51C9-E51E4C877A28}"/>
          </ac:spMkLst>
        </pc:spChg>
      </pc:sldChg>
      <pc:sldChg chg="modSp add mod">
        <pc:chgData name="Peter Thorpe (Staff)" userId="a7e1e93c-efb5-4600-9c72-d01a7d271166" providerId="ADAL" clId="{5327B6F2-206A-294C-AACF-05FC4E5B80A2}" dt="2023-02-16T10:19:28.722" v="3576" actId="14100"/>
        <pc:sldMkLst>
          <pc:docMk/>
          <pc:sldMk cId="4216081996" sldId="495"/>
        </pc:sldMkLst>
        <pc:spChg chg="mod">
          <ac:chgData name="Peter Thorpe (Staff)" userId="a7e1e93c-efb5-4600-9c72-d01a7d271166" providerId="ADAL" clId="{5327B6F2-206A-294C-AACF-05FC4E5B80A2}" dt="2023-02-16T10:19:28.722" v="3576" actId="14100"/>
          <ac:spMkLst>
            <pc:docMk/>
            <pc:sldMk cId="4216081996" sldId="495"/>
            <ac:spMk id="12" creationId="{FB3DDC28-E07C-56BE-F59D-21D74213B5F2}"/>
          </ac:spMkLst>
        </pc:spChg>
      </pc:sldChg>
      <pc:sldChg chg="modSp add mod ord">
        <pc:chgData name="Peter Thorpe (Staff)" userId="a7e1e93c-efb5-4600-9c72-d01a7d271166" providerId="ADAL" clId="{5327B6F2-206A-294C-AACF-05FC4E5B80A2}" dt="2023-02-23T10:50:48.430" v="6093" actId="20577"/>
        <pc:sldMkLst>
          <pc:docMk/>
          <pc:sldMk cId="3981560574" sldId="496"/>
        </pc:sldMkLst>
        <pc:spChg chg="mod">
          <ac:chgData name="Peter Thorpe (Staff)" userId="a7e1e93c-efb5-4600-9c72-d01a7d271166" providerId="ADAL" clId="{5327B6F2-206A-294C-AACF-05FC4E5B80A2}" dt="2023-02-16T10:35:44.592" v="3918" actId="14100"/>
          <ac:spMkLst>
            <pc:docMk/>
            <pc:sldMk cId="3981560574" sldId="496"/>
            <ac:spMk id="2" creationId="{08DF3C1F-00E1-F0FC-4240-D58244DF931A}"/>
          </ac:spMkLst>
        </pc:spChg>
        <pc:spChg chg="mod">
          <ac:chgData name="Peter Thorpe (Staff)" userId="a7e1e93c-efb5-4600-9c72-d01a7d271166" providerId="ADAL" clId="{5327B6F2-206A-294C-AACF-05FC4E5B80A2}" dt="2023-02-16T11:08:56.102" v="4251" actId="20577"/>
          <ac:spMkLst>
            <pc:docMk/>
            <pc:sldMk cId="3981560574" sldId="496"/>
            <ac:spMk id="4" creationId="{00000000-0000-0000-0000-000000000000}"/>
          </ac:spMkLst>
        </pc:spChg>
        <pc:spChg chg="mod">
          <ac:chgData name="Peter Thorpe (Staff)" userId="a7e1e93c-efb5-4600-9c72-d01a7d271166" providerId="ADAL" clId="{5327B6F2-206A-294C-AACF-05FC4E5B80A2}" dt="2023-02-23T10:50:48.430" v="6093" actId="20577"/>
          <ac:spMkLst>
            <pc:docMk/>
            <pc:sldMk cId="3981560574" sldId="496"/>
            <ac:spMk id="9" creationId="{2649F7C4-5543-43B1-B592-C737A7308F45}"/>
          </ac:spMkLst>
        </pc:spChg>
      </pc:sldChg>
      <pc:sldChg chg="addSp modSp add mod">
        <pc:chgData name="Peter Thorpe (Staff)" userId="a7e1e93c-efb5-4600-9c72-d01a7d271166" providerId="ADAL" clId="{5327B6F2-206A-294C-AACF-05FC4E5B80A2}" dt="2023-02-23T10:48:59.193" v="6005" actId="403"/>
        <pc:sldMkLst>
          <pc:docMk/>
          <pc:sldMk cId="1813780264" sldId="499"/>
        </pc:sldMkLst>
        <pc:spChg chg="mod">
          <ac:chgData name="Peter Thorpe (Staff)" userId="a7e1e93c-efb5-4600-9c72-d01a7d271166" providerId="ADAL" clId="{5327B6F2-206A-294C-AACF-05FC4E5B80A2}" dt="2023-02-23T10:48:53.611" v="6003" actId="1076"/>
          <ac:spMkLst>
            <pc:docMk/>
            <pc:sldMk cId="1813780264" sldId="499"/>
            <ac:spMk id="2" creationId="{AF9532BA-98D0-3DB5-E5C6-2E733FCFAA60}"/>
          </ac:spMkLst>
        </pc:spChg>
        <pc:spChg chg="mod">
          <ac:chgData name="Peter Thorpe (Staff)" userId="a7e1e93c-efb5-4600-9c72-d01a7d271166" providerId="ADAL" clId="{5327B6F2-206A-294C-AACF-05FC4E5B80A2}" dt="2023-02-23T10:48:59.193" v="6005" actId="403"/>
          <ac:spMkLst>
            <pc:docMk/>
            <pc:sldMk cId="1813780264" sldId="499"/>
            <ac:spMk id="4" creationId="{00000000-0000-0000-0000-000000000000}"/>
          </ac:spMkLst>
        </pc:spChg>
        <pc:spChg chg="mod">
          <ac:chgData name="Peter Thorpe (Staff)" userId="a7e1e93c-efb5-4600-9c72-d01a7d271166" providerId="ADAL" clId="{5327B6F2-206A-294C-AACF-05FC4E5B80A2}" dt="2023-02-16T10:18:15.594" v="3567" actId="14100"/>
          <ac:spMkLst>
            <pc:docMk/>
            <pc:sldMk cId="1813780264" sldId="499"/>
            <ac:spMk id="5" creationId="{06346D7E-D71E-681C-E458-D32421F571C5}"/>
          </ac:spMkLst>
        </pc:spChg>
        <pc:spChg chg="add mod">
          <ac:chgData name="Peter Thorpe (Staff)" userId="a7e1e93c-efb5-4600-9c72-d01a7d271166" providerId="ADAL" clId="{5327B6F2-206A-294C-AACF-05FC4E5B80A2}" dt="2023-02-16T10:33:06.942" v="3896" actId="1076"/>
          <ac:spMkLst>
            <pc:docMk/>
            <pc:sldMk cId="1813780264" sldId="499"/>
            <ac:spMk id="7" creationId="{A70C4D06-78B4-3237-36C0-235F271E5354}"/>
          </ac:spMkLst>
        </pc:spChg>
        <pc:picChg chg="add mod">
          <ac:chgData name="Peter Thorpe (Staff)" userId="a7e1e93c-efb5-4600-9c72-d01a7d271166" providerId="ADAL" clId="{5327B6F2-206A-294C-AACF-05FC4E5B80A2}" dt="2023-02-16T10:33:02.400" v="3895" actId="1076"/>
          <ac:picMkLst>
            <pc:docMk/>
            <pc:sldMk cId="1813780264" sldId="499"/>
            <ac:picMk id="6" creationId="{1131B2C9-7FE5-CB40-73D7-9A90107C75C2}"/>
          </ac:picMkLst>
        </pc:picChg>
      </pc:sldChg>
      <pc:sldChg chg="addSp modSp add del">
        <pc:chgData name="Peter Thorpe (Staff)" userId="a7e1e93c-efb5-4600-9c72-d01a7d271166" providerId="ADAL" clId="{5327B6F2-206A-294C-AACF-05FC4E5B80A2}" dt="2023-02-16T11:09:33.125" v="4256" actId="2696"/>
        <pc:sldMkLst>
          <pc:docMk/>
          <pc:sldMk cId="2076531311" sldId="509"/>
        </pc:sldMkLst>
        <pc:spChg chg="add mod">
          <ac:chgData name="Peter Thorpe (Staff)" userId="a7e1e93c-efb5-4600-9c72-d01a7d271166" providerId="ADAL" clId="{5327B6F2-206A-294C-AACF-05FC4E5B80A2}" dt="2023-02-16T10:35:48.241" v="3919"/>
          <ac:spMkLst>
            <pc:docMk/>
            <pc:sldMk cId="2076531311" sldId="509"/>
            <ac:spMk id="6" creationId="{BB2BE9F9-B6F0-AF83-4A06-00EECE8F0270}"/>
          </ac:spMkLst>
        </pc:spChg>
        <pc:spChg chg="mod">
          <ac:chgData name="Peter Thorpe (Staff)" userId="a7e1e93c-efb5-4600-9c72-d01a7d271166" providerId="ADAL" clId="{5327B6F2-206A-294C-AACF-05FC4E5B80A2}" dt="2023-02-16T10:21:03.511" v="3588" actId="20577"/>
          <ac:spMkLst>
            <pc:docMk/>
            <pc:sldMk cId="2076531311" sldId="509"/>
            <ac:spMk id="9" creationId="{2649F7C4-5543-43B1-B592-C737A7308F45}"/>
          </ac:spMkLst>
        </pc:spChg>
      </pc:sldChg>
      <pc:sldChg chg="add del">
        <pc:chgData name="Peter Thorpe (Staff)" userId="a7e1e93c-efb5-4600-9c72-d01a7d271166" providerId="ADAL" clId="{5327B6F2-206A-294C-AACF-05FC4E5B80A2}" dt="2023-02-16T11:09:33.847" v="4257" actId="2696"/>
        <pc:sldMkLst>
          <pc:docMk/>
          <pc:sldMk cId="508348838" sldId="510"/>
        </pc:sldMkLst>
      </pc:sldChg>
      <pc:sldChg chg="add del">
        <pc:chgData name="Peter Thorpe (Staff)" userId="a7e1e93c-efb5-4600-9c72-d01a7d271166" providerId="ADAL" clId="{5327B6F2-206A-294C-AACF-05FC4E5B80A2}" dt="2023-02-16T10:19:49.599" v="3577" actId="2696"/>
        <pc:sldMkLst>
          <pc:docMk/>
          <pc:sldMk cId="2770382412" sldId="523"/>
        </pc:sldMkLst>
      </pc:sldChg>
      <pc:sldChg chg="add del">
        <pc:chgData name="Peter Thorpe (Staff)" userId="a7e1e93c-efb5-4600-9c72-d01a7d271166" providerId="ADAL" clId="{5327B6F2-206A-294C-AACF-05FC4E5B80A2}" dt="2023-02-16T10:20:22.893" v="3583" actId="2696"/>
        <pc:sldMkLst>
          <pc:docMk/>
          <pc:sldMk cId="3195186789" sldId="524"/>
        </pc:sldMkLst>
      </pc:sldChg>
      <pc:sldChg chg="addSp modSp add mod">
        <pc:chgData name="Peter Thorpe (Staff)" userId="a7e1e93c-efb5-4600-9c72-d01a7d271166" providerId="ADAL" clId="{5327B6F2-206A-294C-AACF-05FC4E5B80A2}" dt="2023-02-16T11:16:41.653" v="4368" actId="27636"/>
        <pc:sldMkLst>
          <pc:docMk/>
          <pc:sldMk cId="1392872368" sldId="530"/>
        </pc:sldMkLst>
        <pc:spChg chg="add mod">
          <ac:chgData name="Peter Thorpe (Staff)" userId="a7e1e93c-efb5-4600-9c72-d01a7d271166" providerId="ADAL" clId="{5327B6F2-206A-294C-AACF-05FC4E5B80A2}" dt="2023-02-16T11:13:06.398" v="4268"/>
          <ac:spMkLst>
            <pc:docMk/>
            <pc:sldMk cId="1392872368" sldId="530"/>
            <ac:spMk id="3" creationId="{CA979D7F-7AA7-9564-AE88-6D3EDABBF808}"/>
          </ac:spMkLst>
        </pc:spChg>
        <pc:spChg chg="mod">
          <ac:chgData name="Peter Thorpe (Staff)" userId="a7e1e93c-efb5-4600-9c72-d01a7d271166" providerId="ADAL" clId="{5327B6F2-206A-294C-AACF-05FC4E5B80A2}" dt="2023-02-16T11:16:41.653" v="4368" actId="27636"/>
          <ac:spMkLst>
            <pc:docMk/>
            <pc:sldMk cId="1392872368" sldId="530"/>
            <ac:spMk id="9" creationId="{2649F7C4-5543-43B1-B592-C737A7308F45}"/>
          </ac:spMkLst>
        </pc:spChg>
      </pc:sldChg>
      <pc:sldChg chg="add del">
        <pc:chgData name="Peter Thorpe (Staff)" userId="a7e1e93c-efb5-4600-9c72-d01a7d271166" providerId="ADAL" clId="{5327B6F2-206A-294C-AACF-05FC4E5B80A2}" dt="2023-02-16T10:19:11.428" v="3574" actId="2696"/>
        <pc:sldMkLst>
          <pc:docMk/>
          <pc:sldMk cId="562275529" sldId="531"/>
        </pc:sldMkLst>
      </pc:sldChg>
      <pc:sldChg chg="addSp delSp modSp add mod">
        <pc:chgData name="Peter Thorpe (Staff)" userId="a7e1e93c-efb5-4600-9c72-d01a7d271166" providerId="ADAL" clId="{5327B6F2-206A-294C-AACF-05FC4E5B80A2}" dt="2023-02-16T11:13:52.023" v="4290" actId="20577"/>
        <pc:sldMkLst>
          <pc:docMk/>
          <pc:sldMk cId="4091545121" sldId="532"/>
        </pc:sldMkLst>
        <pc:spChg chg="del mod">
          <ac:chgData name="Peter Thorpe (Staff)" userId="a7e1e93c-efb5-4600-9c72-d01a7d271166" providerId="ADAL" clId="{5327B6F2-206A-294C-AACF-05FC4E5B80A2}" dt="2023-02-16T09:25:01.200" v="617" actId="478"/>
          <ac:spMkLst>
            <pc:docMk/>
            <pc:sldMk cId="4091545121" sldId="532"/>
            <ac:spMk id="2" creationId="{AF9532BA-98D0-3DB5-E5C6-2E733FCFAA60}"/>
          </ac:spMkLst>
        </pc:spChg>
        <pc:spChg chg="mod">
          <ac:chgData name="Peter Thorpe (Staff)" userId="a7e1e93c-efb5-4600-9c72-d01a7d271166" providerId="ADAL" clId="{5327B6F2-206A-294C-AACF-05FC4E5B80A2}" dt="2023-02-16T09:39:19.501" v="1418" actId="20577"/>
          <ac:spMkLst>
            <pc:docMk/>
            <pc:sldMk cId="4091545121" sldId="532"/>
            <ac:spMk id="4" creationId="{00000000-0000-0000-0000-000000000000}"/>
          </ac:spMkLst>
        </pc:spChg>
        <pc:spChg chg="add mod">
          <ac:chgData name="Peter Thorpe (Staff)" userId="a7e1e93c-efb5-4600-9c72-d01a7d271166" providerId="ADAL" clId="{5327B6F2-206A-294C-AACF-05FC4E5B80A2}" dt="2023-02-16T11:13:52.023" v="4290" actId="20577"/>
          <ac:spMkLst>
            <pc:docMk/>
            <pc:sldMk cId="4091545121" sldId="532"/>
            <ac:spMk id="6" creationId="{85275789-BBEA-4C78-00C2-069D00C48DF9}"/>
          </ac:spMkLst>
        </pc:spChg>
        <pc:spChg chg="del">
          <ac:chgData name="Peter Thorpe (Staff)" userId="a7e1e93c-efb5-4600-9c72-d01a7d271166" providerId="ADAL" clId="{5327B6F2-206A-294C-AACF-05FC4E5B80A2}" dt="2023-02-16T09:17:01.800" v="472" actId="478"/>
          <ac:spMkLst>
            <pc:docMk/>
            <pc:sldMk cId="4091545121" sldId="532"/>
            <ac:spMk id="7" creationId="{2FBB839B-58C4-5EE0-1AF0-94DF76B99759}"/>
          </ac:spMkLst>
        </pc:spChg>
        <pc:spChg chg="add mod">
          <ac:chgData name="Peter Thorpe (Staff)" userId="a7e1e93c-efb5-4600-9c72-d01a7d271166" providerId="ADAL" clId="{5327B6F2-206A-294C-AACF-05FC4E5B80A2}" dt="2023-02-16T09:40:18.681" v="1511"/>
          <ac:spMkLst>
            <pc:docMk/>
            <pc:sldMk cId="4091545121" sldId="532"/>
            <ac:spMk id="10" creationId="{796AD625-240E-4115-B409-CA11B2BE9C2B}"/>
          </ac:spMkLst>
        </pc:spChg>
        <pc:picChg chg="add mod">
          <ac:chgData name="Peter Thorpe (Staff)" userId="a7e1e93c-efb5-4600-9c72-d01a7d271166" providerId="ADAL" clId="{5327B6F2-206A-294C-AACF-05FC4E5B80A2}" dt="2023-02-16T09:26:24.925" v="723" actId="1076"/>
          <ac:picMkLst>
            <pc:docMk/>
            <pc:sldMk cId="4091545121" sldId="532"/>
            <ac:picMk id="3" creationId="{71BEFB05-8E1F-79B1-4246-3E51CA16BE76}"/>
          </ac:picMkLst>
        </pc:picChg>
        <pc:picChg chg="del">
          <ac:chgData name="Peter Thorpe (Staff)" userId="a7e1e93c-efb5-4600-9c72-d01a7d271166" providerId="ADAL" clId="{5327B6F2-206A-294C-AACF-05FC4E5B80A2}" dt="2023-02-16T09:16:59.974" v="471" actId="478"/>
          <ac:picMkLst>
            <pc:docMk/>
            <pc:sldMk cId="4091545121" sldId="532"/>
            <ac:picMk id="3074" creationId="{1B6915D0-DF3F-2EBA-A297-D8AD2DA2D141}"/>
          </ac:picMkLst>
        </pc:picChg>
      </pc:sldChg>
      <pc:sldChg chg="addSp modSp add mod">
        <pc:chgData name="Peter Thorpe (Staff)" userId="a7e1e93c-efb5-4600-9c72-d01a7d271166" providerId="ADAL" clId="{5327B6F2-206A-294C-AACF-05FC4E5B80A2}" dt="2023-02-23T10:41:26.330" v="5815" actId="167"/>
        <pc:sldMkLst>
          <pc:docMk/>
          <pc:sldMk cId="137466464" sldId="533"/>
        </pc:sldMkLst>
        <pc:spChg chg="mod">
          <ac:chgData name="Peter Thorpe (Staff)" userId="a7e1e93c-efb5-4600-9c72-d01a7d271166" providerId="ADAL" clId="{5327B6F2-206A-294C-AACF-05FC4E5B80A2}" dt="2023-02-23T10:41:08.768" v="5807" actId="27636"/>
          <ac:spMkLst>
            <pc:docMk/>
            <pc:sldMk cId="137466464" sldId="533"/>
            <ac:spMk id="2" creationId="{AF9532BA-98D0-3DB5-E5C6-2E733FCFAA60}"/>
          </ac:spMkLst>
        </pc:spChg>
        <pc:spChg chg="mod">
          <ac:chgData name="Peter Thorpe (Staff)" userId="a7e1e93c-efb5-4600-9c72-d01a7d271166" providerId="ADAL" clId="{5327B6F2-206A-294C-AACF-05FC4E5B80A2}" dt="2023-02-16T10:24:25.526" v="3642" actId="403"/>
          <ac:spMkLst>
            <pc:docMk/>
            <pc:sldMk cId="137466464" sldId="533"/>
            <ac:spMk id="4" creationId="{00000000-0000-0000-0000-000000000000}"/>
          </ac:spMkLst>
        </pc:spChg>
        <pc:spChg chg="add mod">
          <ac:chgData name="Peter Thorpe (Staff)" userId="a7e1e93c-efb5-4600-9c72-d01a7d271166" providerId="ADAL" clId="{5327B6F2-206A-294C-AACF-05FC4E5B80A2}" dt="2023-02-23T10:41:26.330" v="5815" actId="167"/>
          <ac:spMkLst>
            <pc:docMk/>
            <pc:sldMk cId="137466464" sldId="533"/>
            <ac:spMk id="6" creationId="{C0F05B34-3938-0E51-3908-09F2E68F66F0}"/>
          </ac:spMkLst>
        </pc:spChg>
        <pc:picChg chg="mod">
          <ac:chgData name="Peter Thorpe (Staff)" userId="a7e1e93c-efb5-4600-9c72-d01a7d271166" providerId="ADAL" clId="{5327B6F2-206A-294C-AACF-05FC4E5B80A2}" dt="2023-02-16T11:14:50.608" v="4299" actId="14100"/>
          <ac:picMkLst>
            <pc:docMk/>
            <pc:sldMk cId="137466464" sldId="533"/>
            <ac:picMk id="3" creationId="{71BEFB05-8E1F-79B1-4246-3E51CA16BE76}"/>
          </ac:picMkLst>
        </pc:picChg>
      </pc:sldChg>
      <pc:sldChg chg="addSp delSp modSp add mod setBg delAnim">
        <pc:chgData name="Peter Thorpe (Staff)" userId="a7e1e93c-efb5-4600-9c72-d01a7d271166" providerId="ADAL" clId="{5327B6F2-206A-294C-AACF-05FC4E5B80A2}" dt="2023-02-16T10:26:06.605" v="3699" actId="1076"/>
        <pc:sldMkLst>
          <pc:docMk/>
          <pc:sldMk cId="1577963758" sldId="534"/>
        </pc:sldMkLst>
        <pc:spChg chg="mod ord">
          <ac:chgData name="Peter Thorpe (Staff)" userId="a7e1e93c-efb5-4600-9c72-d01a7d271166" providerId="ADAL" clId="{5327B6F2-206A-294C-AACF-05FC4E5B80A2}" dt="2023-02-16T09:55:08.330" v="2782" actId="20577"/>
          <ac:spMkLst>
            <pc:docMk/>
            <pc:sldMk cId="1577963758" sldId="534"/>
            <ac:spMk id="2" creationId="{AF9532BA-98D0-3DB5-E5C6-2E733FCFAA60}"/>
          </ac:spMkLst>
        </pc:spChg>
        <pc:spChg chg="del mod">
          <ac:chgData name="Peter Thorpe (Staff)" userId="a7e1e93c-efb5-4600-9c72-d01a7d271166" providerId="ADAL" clId="{5327B6F2-206A-294C-AACF-05FC4E5B80A2}" dt="2023-02-16T10:25:48.450" v="3693" actId="478"/>
          <ac:spMkLst>
            <pc:docMk/>
            <pc:sldMk cId="1577963758" sldId="534"/>
            <ac:spMk id="4" creationId="{00000000-0000-0000-0000-000000000000}"/>
          </ac:spMkLst>
        </pc:spChg>
        <pc:spChg chg="mod">
          <ac:chgData name="Peter Thorpe (Staff)" userId="a7e1e93c-efb5-4600-9c72-d01a7d271166" providerId="ADAL" clId="{5327B6F2-206A-294C-AACF-05FC4E5B80A2}" dt="2023-02-16T09:54:14.412" v="2757" actId="167"/>
          <ac:spMkLst>
            <pc:docMk/>
            <pc:sldMk cId="1577963758" sldId="534"/>
            <ac:spMk id="5" creationId="{06346D7E-D71E-681C-E458-D32421F571C5}"/>
          </ac:spMkLst>
        </pc:spChg>
        <pc:spChg chg="add mod">
          <ac:chgData name="Peter Thorpe (Staff)" userId="a7e1e93c-efb5-4600-9c72-d01a7d271166" providerId="ADAL" clId="{5327B6F2-206A-294C-AACF-05FC4E5B80A2}" dt="2023-02-16T10:26:06.605" v="3699" actId="1076"/>
          <ac:spMkLst>
            <pc:docMk/>
            <pc:sldMk cId="1577963758" sldId="534"/>
            <ac:spMk id="7" creationId="{EF108ACC-CEA4-7293-955D-DA93B8A63B3D}"/>
          </ac:spMkLst>
        </pc:spChg>
        <pc:spChg chg="del mod">
          <ac:chgData name="Peter Thorpe (Staff)" userId="a7e1e93c-efb5-4600-9c72-d01a7d271166" providerId="ADAL" clId="{5327B6F2-206A-294C-AACF-05FC4E5B80A2}" dt="2023-02-16T09:54:31.142" v="2763" actId="478"/>
          <ac:spMkLst>
            <pc:docMk/>
            <pc:sldMk cId="1577963758" sldId="534"/>
            <ac:spMk id="8" creationId="{00000000-0000-0000-0000-000000000000}"/>
          </ac:spMkLst>
        </pc:spChg>
        <pc:spChg chg="del">
          <ac:chgData name="Peter Thorpe (Staff)" userId="a7e1e93c-efb5-4600-9c72-d01a7d271166" providerId="ADAL" clId="{5327B6F2-206A-294C-AACF-05FC4E5B80A2}" dt="2023-02-16T09:54:08.246" v="2756" actId="478"/>
          <ac:spMkLst>
            <pc:docMk/>
            <pc:sldMk cId="1577963758" sldId="534"/>
            <ac:spMk id="9" creationId="{2649F7C4-5543-43B1-B592-C737A7308F45}"/>
          </ac:spMkLst>
        </pc:spChg>
        <pc:spChg chg="add del mod">
          <ac:chgData name="Peter Thorpe (Staff)" userId="a7e1e93c-efb5-4600-9c72-d01a7d271166" providerId="ADAL" clId="{5327B6F2-206A-294C-AACF-05FC4E5B80A2}" dt="2023-02-16T10:25:50.963" v="3694" actId="478"/>
          <ac:spMkLst>
            <pc:docMk/>
            <pc:sldMk cId="1577963758" sldId="534"/>
            <ac:spMk id="11" creationId="{6E563EA8-E15A-3C34-51CC-7158C202AA60}"/>
          </ac:spMkLst>
        </pc:spChg>
        <pc:spChg chg="add">
          <ac:chgData name="Peter Thorpe (Staff)" userId="a7e1e93c-efb5-4600-9c72-d01a7d271166" providerId="ADAL" clId="{5327B6F2-206A-294C-AACF-05FC4E5B80A2}" dt="2023-02-16T09:54:03.096" v="2755" actId="26606"/>
          <ac:spMkLst>
            <pc:docMk/>
            <pc:sldMk cId="1577963758" sldId="534"/>
            <ac:spMk id="14" creationId="{86C7B4A1-154A-4DF0-AC46-F88D75A2E0FD}"/>
          </ac:spMkLst>
        </pc:spChg>
        <pc:picChg chg="del">
          <ac:chgData name="Peter Thorpe (Staff)" userId="a7e1e93c-efb5-4600-9c72-d01a7d271166" providerId="ADAL" clId="{5327B6F2-206A-294C-AACF-05FC4E5B80A2}" dt="2023-02-16T09:53:55.044" v="2753" actId="478"/>
          <ac:picMkLst>
            <pc:docMk/>
            <pc:sldMk cId="1577963758" sldId="534"/>
            <ac:picMk id="3" creationId="{71BEFB05-8E1F-79B1-4246-3E51CA16BE76}"/>
          </ac:picMkLst>
        </pc:picChg>
        <pc:picChg chg="add mod ord">
          <ac:chgData name="Peter Thorpe (Staff)" userId="a7e1e93c-efb5-4600-9c72-d01a7d271166" providerId="ADAL" clId="{5327B6F2-206A-294C-AACF-05FC4E5B80A2}" dt="2023-02-16T09:54:38.133" v="2767" actId="1076"/>
          <ac:picMkLst>
            <pc:docMk/>
            <pc:sldMk cId="1577963758" sldId="534"/>
            <ac:picMk id="6" creationId="{2E613F89-CE03-D58C-85BC-878683BE548D}"/>
          </ac:picMkLst>
        </pc:picChg>
      </pc:sldChg>
      <pc:sldChg chg="addSp delSp modSp add mod setBg delAnim">
        <pc:chgData name="Peter Thorpe (Staff)" userId="a7e1e93c-efb5-4600-9c72-d01a7d271166" providerId="ADAL" clId="{5327B6F2-206A-294C-AACF-05FC4E5B80A2}" dt="2023-02-16T11:56:20.182" v="4690"/>
        <pc:sldMkLst>
          <pc:docMk/>
          <pc:sldMk cId="2729655081" sldId="535"/>
        </pc:sldMkLst>
        <pc:spChg chg="mod ord">
          <ac:chgData name="Peter Thorpe (Staff)" userId="a7e1e93c-efb5-4600-9c72-d01a7d271166" providerId="ADAL" clId="{5327B6F2-206A-294C-AACF-05FC4E5B80A2}" dt="2023-02-16T10:27:05.207" v="3747" actId="20577"/>
          <ac:spMkLst>
            <pc:docMk/>
            <pc:sldMk cId="2729655081" sldId="535"/>
            <ac:spMk id="2" creationId="{AF9532BA-98D0-3DB5-E5C6-2E733FCFAA60}"/>
          </ac:spMkLst>
        </pc:spChg>
        <pc:spChg chg="del mod">
          <ac:chgData name="Peter Thorpe (Staff)" userId="a7e1e93c-efb5-4600-9c72-d01a7d271166" providerId="ADAL" clId="{5327B6F2-206A-294C-AACF-05FC4E5B80A2}" dt="2023-02-16T10:26:36.748" v="3735" actId="478"/>
          <ac:spMkLst>
            <pc:docMk/>
            <pc:sldMk cId="2729655081" sldId="535"/>
            <ac:spMk id="4" creationId="{00000000-0000-0000-0000-000000000000}"/>
          </ac:spMkLst>
        </pc:spChg>
        <pc:spChg chg="add mod">
          <ac:chgData name="Peter Thorpe (Staff)" userId="a7e1e93c-efb5-4600-9c72-d01a7d271166" providerId="ADAL" clId="{5327B6F2-206A-294C-AACF-05FC4E5B80A2}" dt="2023-02-16T10:26:44.789" v="3739" actId="403"/>
          <ac:spMkLst>
            <pc:docMk/>
            <pc:sldMk cId="2729655081" sldId="535"/>
            <ac:spMk id="7" creationId="{041E26DB-D7F8-94BF-BF25-90A29A18DA7F}"/>
          </ac:spMkLst>
        </pc:spChg>
        <pc:spChg chg="del">
          <ac:chgData name="Peter Thorpe (Staff)" userId="a7e1e93c-efb5-4600-9c72-d01a7d271166" providerId="ADAL" clId="{5327B6F2-206A-294C-AACF-05FC4E5B80A2}" dt="2023-02-16T09:53:18.929" v="2750" actId="478"/>
          <ac:spMkLst>
            <pc:docMk/>
            <pc:sldMk cId="2729655081" sldId="535"/>
            <ac:spMk id="8" creationId="{00000000-0000-0000-0000-000000000000}"/>
          </ac:spMkLst>
        </pc:spChg>
        <pc:spChg chg="del mod">
          <ac:chgData name="Peter Thorpe (Staff)" userId="a7e1e93c-efb5-4600-9c72-d01a7d271166" providerId="ADAL" clId="{5327B6F2-206A-294C-AACF-05FC4E5B80A2}" dt="2023-02-16T09:53:06.584" v="2748" actId="478"/>
          <ac:spMkLst>
            <pc:docMk/>
            <pc:sldMk cId="2729655081" sldId="535"/>
            <ac:spMk id="9" creationId="{2649F7C4-5543-43B1-B592-C737A7308F45}"/>
          </ac:spMkLst>
        </pc:spChg>
        <pc:spChg chg="add del mod">
          <ac:chgData name="Peter Thorpe (Staff)" userId="a7e1e93c-efb5-4600-9c72-d01a7d271166" providerId="ADAL" clId="{5327B6F2-206A-294C-AACF-05FC4E5B80A2}" dt="2023-02-16T10:26:39.863" v="3737" actId="478"/>
          <ac:spMkLst>
            <pc:docMk/>
            <pc:sldMk cId="2729655081" sldId="535"/>
            <ac:spMk id="11" creationId="{4C37CD45-A041-0CB7-1B1D-D034CBEA3A5F}"/>
          </ac:spMkLst>
        </pc:spChg>
        <pc:spChg chg="add del mod">
          <ac:chgData name="Peter Thorpe (Staff)" userId="a7e1e93c-efb5-4600-9c72-d01a7d271166" providerId="ADAL" clId="{5327B6F2-206A-294C-AACF-05FC4E5B80A2}" dt="2023-02-16T11:56:20.182" v="4690"/>
          <ac:spMkLst>
            <pc:docMk/>
            <pc:sldMk cId="2729655081" sldId="535"/>
            <ac:spMk id="12" creationId="{3BFD9722-A79D-D7EF-FEE1-97DB0544DE50}"/>
          </ac:spMkLst>
        </pc:spChg>
        <pc:picChg chg="del">
          <ac:chgData name="Peter Thorpe (Staff)" userId="a7e1e93c-efb5-4600-9c72-d01a7d271166" providerId="ADAL" clId="{5327B6F2-206A-294C-AACF-05FC4E5B80A2}" dt="2023-02-16T09:52:29.784" v="2740" actId="478"/>
          <ac:picMkLst>
            <pc:docMk/>
            <pc:sldMk cId="2729655081" sldId="535"/>
            <ac:picMk id="3" creationId="{71BEFB05-8E1F-79B1-4246-3E51CA16BE76}"/>
          </ac:picMkLst>
        </pc:picChg>
        <pc:picChg chg="add mod ord">
          <ac:chgData name="Peter Thorpe (Staff)" userId="a7e1e93c-efb5-4600-9c72-d01a7d271166" providerId="ADAL" clId="{5327B6F2-206A-294C-AACF-05FC4E5B80A2}" dt="2023-02-16T09:52:51.972" v="2744" actId="166"/>
          <ac:picMkLst>
            <pc:docMk/>
            <pc:sldMk cId="2729655081" sldId="535"/>
            <ac:picMk id="6" creationId="{871DF4DC-3747-3506-C801-E17C97D0FF50}"/>
          </ac:picMkLst>
        </pc:picChg>
        <pc:cxnChg chg="add">
          <ac:chgData name="Peter Thorpe (Staff)" userId="a7e1e93c-efb5-4600-9c72-d01a7d271166" providerId="ADAL" clId="{5327B6F2-206A-294C-AACF-05FC4E5B80A2}" dt="2023-02-16T09:52:39.555" v="2742" actId="26606"/>
          <ac:cxnSpMkLst>
            <pc:docMk/>
            <pc:sldMk cId="2729655081" sldId="535"/>
            <ac:cxnSpMk id="14" creationId="{A7F400EE-A8A5-48AF-B4D6-291B52C6F0B0}"/>
          </ac:cxnSpMkLst>
        </pc:cxnChg>
      </pc:sldChg>
      <pc:sldChg chg="addSp delSp modSp add mod setBg">
        <pc:chgData name="Peter Thorpe (Staff)" userId="a7e1e93c-efb5-4600-9c72-d01a7d271166" providerId="ADAL" clId="{5327B6F2-206A-294C-AACF-05FC4E5B80A2}" dt="2023-02-16T11:15:19.953" v="4302" actId="20577"/>
        <pc:sldMkLst>
          <pc:docMk/>
          <pc:sldMk cId="1264808104" sldId="536"/>
        </pc:sldMkLst>
        <pc:spChg chg="mod ord">
          <ac:chgData name="Peter Thorpe (Staff)" userId="a7e1e93c-efb5-4600-9c72-d01a7d271166" providerId="ADAL" clId="{5327B6F2-206A-294C-AACF-05FC4E5B80A2}" dt="2023-02-16T11:15:19.953" v="4302" actId="20577"/>
          <ac:spMkLst>
            <pc:docMk/>
            <pc:sldMk cId="1264808104" sldId="536"/>
            <ac:spMk id="2" creationId="{AF9532BA-98D0-3DB5-E5C6-2E733FCFAA60}"/>
          </ac:spMkLst>
        </pc:spChg>
        <pc:spChg chg="del mod">
          <ac:chgData name="Peter Thorpe (Staff)" userId="a7e1e93c-efb5-4600-9c72-d01a7d271166" providerId="ADAL" clId="{5327B6F2-206A-294C-AACF-05FC4E5B80A2}" dt="2023-02-16T10:27:29.337" v="3768" actId="478"/>
          <ac:spMkLst>
            <pc:docMk/>
            <pc:sldMk cId="1264808104" sldId="536"/>
            <ac:spMk id="4" creationId="{00000000-0000-0000-0000-000000000000}"/>
          </ac:spMkLst>
        </pc:spChg>
        <pc:spChg chg="mod">
          <ac:chgData name="Peter Thorpe (Staff)" userId="a7e1e93c-efb5-4600-9c72-d01a7d271166" providerId="ADAL" clId="{5327B6F2-206A-294C-AACF-05FC4E5B80A2}" dt="2023-02-16T10:02:17.319" v="3261" actId="167"/>
          <ac:spMkLst>
            <pc:docMk/>
            <pc:sldMk cId="1264808104" sldId="536"/>
            <ac:spMk id="5" creationId="{06346D7E-D71E-681C-E458-D32421F571C5}"/>
          </ac:spMkLst>
        </pc:spChg>
        <pc:spChg chg="add mod">
          <ac:chgData name="Peter Thorpe (Staff)" userId="a7e1e93c-efb5-4600-9c72-d01a7d271166" providerId="ADAL" clId="{5327B6F2-206A-294C-AACF-05FC4E5B80A2}" dt="2023-02-16T10:27:39.866" v="3772" actId="1076"/>
          <ac:spMkLst>
            <pc:docMk/>
            <pc:sldMk cId="1264808104" sldId="536"/>
            <ac:spMk id="6" creationId="{58917668-79AF-58F5-5EA3-54C67CC44E2D}"/>
          </ac:spMkLst>
        </pc:spChg>
        <pc:spChg chg="del">
          <ac:chgData name="Peter Thorpe (Staff)" userId="a7e1e93c-efb5-4600-9c72-d01a7d271166" providerId="ADAL" clId="{5327B6F2-206A-294C-AACF-05FC4E5B80A2}" dt="2023-02-16T09:59:46.761" v="3052" actId="478"/>
          <ac:spMkLst>
            <pc:docMk/>
            <pc:sldMk cId="1264808104" sldId="536"/>
            <ac:spMk id="7" creationId="{2FBB839B-58C4-5EE0-1AF0-94DF76B99759}"/>
          </ac:spMkLst>
        </pc:spChg>
        <pc:spChg chg="add del">
          <ac:chgData name="Peter Thorpe (Staff)" userId="a7e1e93c-efb5-4600-9c72-d01a7d271166" providerId="ADAL" clId="{5327B6F2-206A-294C-AACF-05FC4E5B80A2}" dt="2023-02-16T10:02:38.101" v="3272" actId="478"/>
          <ac:spMkLst>
            <pc:docMk/>
            <pc:sldMk cId="1264808104" sldId="536"/>
            <ac:spMk id="9" creationId="{2649F7C4-5543-43B1-B592-C737A7308F45}"/>
          </ac:spMkLst>
        </pc:spChg>
        <pc:spChg chg="add del mod">
          <ac:chgData name="Peter Thorpe (Staff)" userId="a7e1e93c-efb5-4600-9c72-d01a7d271166" providerId="ADAL" clId="{5327B6F2-206A-294C-AACF-05FC4E5B80A2}" dt="2023-02-16T10:27:31.353" v="3769" actId="478"/>
          <ac:spMkLst>
            <pc:docMk/>
            <pc:sldMk cId="1264808104" sldId="536"/>
            <ac:spMk id="11" creationId="{78918A94-8156-45C6-D3AF-6720020A90FE}"/>
          </ac:spMkLst>
        </pc:spChg>
        <pc:spChg chg="add">
          <ac:chgData name="Peter Thorpe (Staff)" userId="a7e1e93c-efb5-4600-9c72-d01a7d271166" providerId="ADAL" clId="{5327B6F2-206A-294C-AACF-05FC4E5B80A2}" dt="2023-02-16T10:02:11.060" v="3260" actId="26606"/>
          <ac:spMkLst>
            <pc:docMk/>
            <pc:sldMk cId="1264808104" sldId="536"/>
            <ac:spMk id="14" creationId="{F13C74B1-5B17-4795-BED0-7140497B445A}"/>
          </ac:spMkLst>
        </pc:spChg>
        <pc:spChg chg="add">
          <ac:chgData name="Peter Thorpe (Staff)" userId="a7e1e93c-efb5-4600-9c72-d01a7d271166" providerId="ADAL" clId="{5327B6F2-206A-294C-AACF-05FC4E5B80A2}" dt="2023-02-16T10:02:11.060" v="3260" actId="26606"/>
          <ac:spMkLst>
            <pc:docMk/>
            <pc:sldMk cId="1264808104" sldId="536"/>
            <ac:spMk id="16" creationId="{D4974D33-8DC5-464E-8C6D-BE58F0669C17}"/>
          </ac:spMkLst>
        </pc:spChg>
        <pc:picChg chg="add mod ord">
          <ac:chgData name="Peter Thorpe (Staff)" userId="a7e1e93c-efb5-4600-9c72-d01a7d271166" providerId="ADAL" clId="{5327B6F2-206A-294C-AACF-05FC4E5B80A2}" dt="2023-02-16T10:02:11.060" v="3260" actId="26606"/>
          <ac:picMkLst>
            <pc:docMk/>
            <pc:sldMk cId="1264808104" sldId="536"/>
            <ac:picMk id="3" creationId="{FC272FD6-47B2-7F5B-9A46-3BC6D1871659}"/>
          </ac:picMkLst>
        </pc:picChg>
        <pc:picChg chg="del">
          <ac:chgData name="Peter Thorpe (Staff)" userId="a7e1e93c-efb5-4600-9c72-d01a7d271166" providerId="ADAL" clId="{5327B6F2-206A-294C-AACF-05FC4E5B80A2}" dt="2023-02-16T09:59:45.094" v="3051" actId="478"/>
          <ac:picMkLst>
            <pc:docMk/>
            <pc:sldMk cId="1264808104" sldId="536"/>
            <ac:picMk id="3074" creationId="{1B6915D0-DF3F-2EBA-A297-D8AD2DA2D141}"/>
          </ac:picMkLst>
        </pc:picChg>
      </pc:sldChg>
      <pc:sldChg chg="addSp modSp add mod">
        <pc:chgData name="Peter Thorpe (Staff)" userId="a7e1e93c-efb5-4600-9c72-d01a7d271166" providerId="ADAL" clId="{5327B6F2-206A-294C-AACF-05FC4E5B80A2}" dt="2023-02-16T10:30:39.855" v="3883" actId="20577"/>
        <pc:sldMkLst>
          <pc:docMk/>
          <pc:sldMk cId="1404499245" sldId="537"/>
        </pc:sldMkLst>
        <pc:spChg chg="mod">
          <ac:chgData name="Peter Thorpe (Staff)" userId="a7e1e93c-efb5-4600-9c72-d01a7d271166" providerId="ADAL" clId="{5327B6F2-206A-294C-AACF-05FC4E5B80A2}" dt="2023-02-16T10:30:39.855" v="3883" actId="20577"/>
          <ac:spMkLst>
            <pc:docMk/>
            <pc:sldMk cId="1404499245" sldId="537"/>
            <ac:spMk id="9" creationId="{2649F7C4-5543-43B1-B592-C737A7308F45}"/>
          </ac:spMkLst>
        </pc:spChg>
        <pc:spChg chg="mod">
          <ac:chgData name="Peter Thorpe (Staff)" userId="a7e1e93c-efb5-4600-9c72-d01a7d271166" providerId="ADAL" clId="{5327B6F2-206A-294C-AACF-05FC4E5B80A2}" dt="2023-02-16T10:17:20.903" v="3562" actId="20577"/>
          <ac:spMkLst>
            <pc:docMk/>
            <pc:sldMk cId="1404499245" sldId="537"/>
            <ac:spMk id="11" creationId="{EEB93492-0121-A16B-FDE7-2D4288A94190}"/>
          </ac:spMkLst>
        </pc:spChg>
        <pc:cxnChg chg="add mod">
          <ac:chgData name="Peter Thorpe (Staff)" userId="a7e1e93c-efb5-4600-9c72-d01a7d271166" providerId="ADAL" clId="{5327B6F2-206A-294C-AACF-05FC4E5B80A2}" dt="2023-02-16T10:17:01.052" v="3561" actId="692"/>
          <ac:cxnSpMkLst>
            <pc:docMk/>
            <pc:sldMk cId="1404499245" sldId="537"/>
            <ac:cxnSpMk id="10" creationId="{EF6DBEB3-4FB2-091F-A94A-9C8BD390E479}"/>
          </ac:cxnSpMkLst>
        </pc:cxnChg>
      </pc:sldChg>
      <pc:sldChg chg="addSp modSp add mod">
        <pc:chgData name="Peter Thorpe (Staff)" userId="a7e1e93c-efb5-4600-9c72-d01a7d271166" providerId="ADAL" clId="{5327B6F2-206A-294C-AACF-05FC4E5B80A2}" dt="2023-03-06T10:49:47.810" v="9497" actId="1076"/>
        <pc:sldMkLst>
          <pc:docMk/>
          <pc:sldMk cId="1144243749" sldId="538"/>
        </pc:sldMkLst>
        <pc:spChg chg="add mod">
          <ac:chgData name="Peter Thorpe (Staff)" userId="a7e1e93c-efb5-4600-9c72-d01a7d271166" providerId="ADAL" clId="{5327B6F2-206A-294C-AACF-05FC4E5B80A2}" dt="2023-02-16T10:43:27.448" v="4007"/>
          <ac:spMkLst>
            <pc:docMk/>
            <pc:sldMk cId="1144243749" sldId="538"/>
            <ac:spMk id="2" creationId="{4E1E8221-FD92-086B-2412-37FC32515C55}"/>
          </ac:spMkLst>
        </pc:spChg>
        <pc:spChg chg="add mod">
          <ac:chgData name="Peter Thorpe (Staff)" userId="a7e1e93c-efb5-4600-9c72-d01a7d271166" providerId="ADAL" clId="{5327B6F2-206A-294C-AACF-05FC4E5B80A2}" dt="2023-03-06T10:49:47.810" v="9497" actId="1076"/>
          <ac:spMkLst>
            <pc:docMk/>
            <pc:sldMk cId="1144243749" sldId="538"/>
            <ac:spMk id="3" creationId="{9C5F30C5-B927-E87F-1892-F93F76196FC1}"/>
          </ac:spMkLst>
        </pc:spChg>
      </pc:sldChg>
      <pc:sldChg chg="modSp add mod">
        <pc:chgData name="Peter Thorpe (Staff)" userId="a7e1e93c-efb5-4600-9c72-d01a7d271166" providerId="ADAL" clId="{5327B6F2-206A-294C-AACF-05FC4E5B80A2}" dt="2023-02-16T10:59:04.294" v="4106" actId="20577"/>
        <pc:sldMkLst>
          <pc:docMk/>
          <pc:sldMk cId="956430131" sldId="539"/>
        </pc:sldMkLst>
        <pc:spChg chg="mod">
          <ac:chgData name="Peter Thorpe (Staff)" userId="a7e1e93c-efb5-4600-9c72-d01a7d271166" providerId="ADAL" clId="{5327B6F2-206A-294C-AACF-05FC4E5B80A2}" dt="2023-02-16T10:59:04.294" v="4106" actId="20577"/>
          <ac:spMkLst>
            <pc:docMk/>
            <pc:sldMk cId="956430131" sldId="539"/>
            <ac:spMk id="4" creationId="{00000000-0000-0000-0000-000000000000}"/>
          </ac:spMkLst>
        </pc:spChg>
      </pc:sldChg>
      <pc:sldChg chg="addSp delSp modSp add mod">
        <pc:chgData name="Peter Thorpe (Staff)" userId="a7e1e93c-efb5-4600-9c72-d01a7d271166" providerId="ADAL" clId="{5327B6F2-206A-294C-AACF-05FC4E5B80A2}" dt="2023-02-16T11:01:40.420" v="4150" actId="478"/>
        <pc:sldMkLst>
          <pc:docMk/>
          <pc:sldMk cId="2828729467" sldId="540"/>
        </pc:sldMkLst>
        <pc:spChg chg="add del">
          <ac:chgData name="Peter Thorpe (Staff)" userId="a7e1e93c-efb5-4600-9c72-d01a7d271166" providerId="ADAL" clId="{5327B6F2-206A-294C-AACF-05FC4E5B80A2}" dt="2023-02-16T11:01:40.420" v="4150" actId="478"/>
          <ac:spMkLst>
            <pc:docMk/>
            <pc:sldMk cId="2828729467" sldId="540"/>
            <ac:spMk id="3" creationId="{CFF511D8-5AE0-C13C-784E-237C6F11B454}"/>
          </ac:spMkLst>
        </pc:spChg>
        <pc:spChg chg="mod">
          <ac:chgData name="Peter Thorpe (Staff)" userId="a7e1e93c-efb5-4600-9c72-d01a7d271166" providerId="ADAL" clId="{5327B6F2-206A-294C-AACF-05FC4E5B80A2}" dt="2023-02-16T11:01:37.267" v="4149"/>
          <ac:spMkLst>
            <pc:docMk/>
            <pc:sldMk cId="2828729467" sldId="540"/>
            <ac:spMk id="4" creationId="{00000000-0000-0000-0000-000000000000}"/>
          </ac:spMkLst>
        </pc:spChg>
      </pc:sldChg>
      <pc:sldChg chg="addSp delSp modSp add mod">
        <pc:chgData name="Peter Thorpe (Staff)" userId="a7e1e93c-efb5-4600-9c72-d01a7d271166" providerId="ADAL" clId="{5327B6F2-206A-294C-AACF-05FC4E5B80A2}" dt="2023-03-06T10:50:56.841" v="9574" actId="115"/>
        <pc:sldMkLst>
          <pc:docMk/>
          <pc:sldMk cId="2215923513" sldId="541"/>
        </pc:sldMkLst>
        <pc:spChg chg="mod">
          <ac:chgData name="Peter Thorpe (Staff)" userId="a7e1e93c-efb5-4600-9c72-d01a7d271166" providerId="ADAL" clId="{5327B6F2-206A-294C-AACF-05FC4E5B80A2}" dt="2023-03-06T10:50:56.841" v="9574" actId="115"/>
          <ac:spMkLst>
            <pc:docMk/>
            <pc:sldMk cId="2215923513" sldId="541"/>
            <ac:spMk id="2" creationId="{00000000-0000-0000-0000-000000000000}"/>
          </ac:spMkLst>
        </pc:spChg>
        <pc:spChg chg="del">
          <ac:chgData name="Peter Thorpe (Staff)" userId="a7e1e93c-efb5-4600-9c72-d01a7d271166" providerId="ADAL" clId="{5327B6F2-206A-294C-AACF-05FC4E5B80A2}" dt="2023-02-16T11:05:14.492" v="4170" actId="478"/>
          <ac:spMkLst>
            <pc:docMk/>
            <pc:sldMk cId="2215923513" sldId="541"/>
            <ac:spMk id="4" creationId="{00000000-0000-0000-0000-000000000000}"/>
          </ac:spMkLst>
        </pc:spChg>
        <pc:spChg chg="add mod">
          <ac:chgData name="Peter Thorpe (Staff)" userId="a7e1e93c-efb5-4600-9c72-d01a7d271166" providerId="ADAL" clId="{5327B6F2-206A-294C-AACF-05FC4E5B80A2}" dt="2023-02-16T11:06:31.701" v="4196" actId="167"/>
          <ac:spMkLst>
            <pc:docMk/>
            <pc:sldMk cId="2215923513" sldId="541"/>
            <ac:spMk id="6" creationId="{DC0D9272-5B7C-AF6E-8FB8-2C909F188727}"/>
          </ac:spMkLst>
        </pc:spChg>
        <pc:spChg chg="add mod">
          <ac:chgData name="Peter Thorpe (Staff)" userId="a7e1e93c-efb5-4600-9c72-d01a7d271166" providerId="ADAL" clId="{5327B6F2-206A-294C-AACF-05FC4E5B80A2}" dt="2023-02-16T11:06:20.573" v="4195"/>
          <ac:spMkLst>
            <pc:docMk/>
            <pc:sldMk cId="2215923513" sldId="541"/>
            <ac:spMk id="7" creationId="{11E41E11-A776-FB02-FDFE-307AD0CC07CB}"/>
          </ac:spMkLst>
        </pc:spChg>
        <pc:picChg chg="add mod modCrop">
          <ac:chgData name="Peter Thorpe (Staff)" userId="a7e1e93c-efb5-4600-9c72-d01a7d271166" providerId="ADAL" clId="{5327B6F2-206A-294C-AACF-05FC4E5B80A2}" dt="2023-02-16T11:54:23.137" v="4679" actId="732"/>
          <ac:picMkLst>
            <pc:docMk/>
            <pc:sldMk cId="2215923513" sldId="541"/>
            <ac:picMk id="5" creationId="{90C450A1-E915-DB04-A807-663F88BC0075}"/>
          </ac:picMkLst>
        </pc:picChg>
        <pc:picChg chg="del">
          <ac:chgData name="Peter Thorpe (Staff)" userId="a7e1e93c-efb5-4600-9c72-d01a7d271166" providerId="ADAL" clId="{5327B6F2-206A-294C-AACF-05FC4E5B80A2}" dt="2023-02-16T11:05:12.186" v="4169" actId="478"/>
          <ac:picMkLst>
            <pc:docMk/>
            <pc:sldMk cId="2215923513" sldId="541"/>
            <ac:picMk id="4098" creationId="{00000000-0000-0000-0000-000000000000}"/>
          </ac:picMkLst>
        </pc:picChg>
        <pc:cxnChg chg="add del">
          <ac:chgData name="Peter Thorpe (Staff)" userId="a7e1e93c-efb5-4600-9c72-d01a7d271166" providerId="ADAL" clId="{5327B6F2-206A-294C-AACF-05FC4E5B80A2}" dt="2023-02-16T11:59:16.488" v="4723" actId="478"/>
          <ac:cxnSpMkLst>
            <pc:docMk/>
            <pc:sldMk cId="2215923513" sldId="541"/>
            <ac:cxnSpMk id="9" creationId="{716C24E7-D82D-FA9B-68F9-5F719F0B021B}"/>
          </ac:cxnSpMkLst>
        </pc:cxnChg>
        <pc:cxnChg chg="add del mod">
          <ac:chgData name="Peter Thorpe (Staff)" userId="a7e1e93c-efb5-4600-9c72-d01a7d271166" providerId="ADAL" clId="{5327B6F2-206A-294C-AACF-05FC4E5B80A2}" dt="2023-02-16T11:59:15.270" v="4722" actId="478"/>
          <ac:cxnSpMkLst>
            <pc:docMk/>
            <pc:sldMk cId="2215923513" sldId="541"/>
            <ac:cxnSpMk id="10" creationId="{296F8F2E-8CD9-843C-91C0-E98E80CDD5C6}"/>
          </ac:cxnSpMkLst>
        </pc:cxnChg>
      </pc:sldChg>
      <pc:sldChg chg="addSp delSp modSp add mod">
        <pc:chgData name="Peter Thorpe (Staff)" userId="a7e1e93c-efb5-4600-9c72-d01a7d271166" providerId="ADAL" clId="{5327B6F2-206A-294C-AACF-05FC4E5B80A2}" dt="2023-02-23T10:39:42.431" v="5791" actId="14100"/>
        <pc:sldMkLst>
          <pc:docMk/>
          <pc:sldMk cId="2911037957" sldId="542"/>
        </pc:sldMkLst>
        <pc:spChg chg="add mod">
          <ac:chgData name="Peter Thorpe (Staff)" userId="a7e1e93c-efb5-4600-9c72-d01a7d271166" providerId="ADAL" clId="{5327B6F2-206A-294C-AACF-05FC4E5B80A2}" dt="2023-02-16T11:11:48.035" v="4264"/>
          <ac:spMkLst>
            <pc:docMk/>
            <pc:sldMk cId="2911037957" sldId="542"/>
            <ac:spMk id="2" creationId="{3725A559-F845-2174-153C-56D0CB16C2D5}"/>
          </ac:spMkLst>
        </pc:spChg>
        <pc:spChg chg="del">
          <ac:chgData name="Peter Thorpe (Staff)" userId="a7e1e93c-efb5-4600-9c72-d01a7d271166" providerId="ADAL" clId="{5327B6F2-206A-294C-AACF-05FC4E5B80A2}" dt="2023-02-23T10:39:34.550" v="5789" actId="478"/>
          <ac:spMkLst>
            <pc:docMk/>
            <pc:sldMk cId="2911037957" sldId="542"/>
            <ac:spMk id="3" creationId="{CD705CB6-AEA5-4642-BE48-73F37584F153}"/>
          </ac:spMkLst>
        </pc:spChg>
        <pc:picChg chg="mod">
          <ac:chgData name="Peter Thorpe (Staff)" userId="a7e1e93c-efb5-4600-9c72-d01a7d271166" providerId="ADAL" clId="{5327B6F2-206A-294C-AACF-05FC4E5B80A2}" dt="2023-02-23T10:39:42.431" v="5791" actId="14100"/>
          <ac:picMkLst>
            <pc:docMk/>
            <pc:sldMk cId="2911037957" sldId="542"/>
            <ac:picMk id="1026" creationId="{52B97BAC-AC25-4B8D-9B08-57394C1A1F9B}"/>
          </ac:picMkLst>
        </pc:picChg>
      </pc:sldChg>
      <pc:sldChg chg="addSp delSp modSp add mod">
        <pc:chgData name="Peter Thorpe (Staff)" userId="a7e1e93c-efb5-4600-9c72-d01a7d271166" providerId="ADAL" clId="{5327B6F2-206A-294C-AACF-05FC4E5B80A2}" dt="2023-03-06T10:41:31.144" v="8568" actId="20577"/>
        <pc:sldMkLst>
          <pc:docMk/>
          <pc:sldMk cId="351361509" sldId="543"/>
        </pc:sldMkLst>
        <pc:spChg chg="add mod">
          <ac:chgData name="Peter Thorpe (Staff)" userId="a7e1e93c-efb5-4600-9c72-d01a7d271166" providerId="ADAL" clId="{5327B6F2-206A-294C-AACF-05FC4E5B80A2}" dt="2023-02-16T11:26:07.012" v="4460"/>
          <ac:spMkLst>
            <pc:docMk/>
            <pc:sldMk cId="351361509" sldId="543"/>
            <ac:spMk id="2" creationId="{55D35618-54D5-533E-1915-983212BD8899}"/>
          </ac:spMkLst>
        </pc:spChg>
        <pc:spChg chg="mod">
          <ac:chgData name="Peter Thorpe (Staff)" userId="a7e1e93c-efb5-4600-9c72-d01a7d271166" providerId="ADAL" clId="{5327B6F2-206A-294C-AACF-05FC4E5B80A2}" dt="2023-02-23T10:52:36.512" v="6361" actId="14100"/>
          <ac:spMkLst>
            <pc:docMk/>
            <pc:sldMk cId="351361509" sldId="543"/>
            <ac:spMk id="4" creationId="{00000000-0000-0000-0000-000000000000}"/>
          </ac:spMkLst>
        </pc:spChg>
        <pc:spChg chg="mod">
          <ac:chgData name="Peter Thorpe (Staff)" userId="a7e1e93c-efb5-4600-9c72-d01a7d271166" providerId="ADAL" clId="{5327B6F2-206A-294C-AACF-05FC4E5B80A2}" dt="2023-03-06T10:41:31.144" v="8568" actId="20577"/>
          <ac:spMkLst>
            <pc:docMk/>
            <pc:sldMk cId="351361509" sldId="543"/>
            <ac:spMk id="9" creationId="{2649F7C4-5543-43B1-B592-C737A7308F45}"/>
          </ac:spMkLst>
        </pc:spChg>
        <pc:spChg chg="del mod">
          <ac:chgData name="Peter Thorpe (Staff)" userId="a7e1e93c-efb5-4600-9c72-d01a7d271166" providerId="ADAL" clId="{5327B6F2-206A-294C-AACF-05FC4E5B80A2}" dt="2023-02-23T10:52:44.317" v="6364" actId="478"/>
          <ac:spMkLst>
            <pc:docMk/>
            <pc:sldMk cId="351361509" sldId="543"/>
            <ac:spMk id="10" creationId="{37D6CDA0-109D-48A3-900B-7E8096DC3B47}"/>
          </ac:spMkLst>
        </pc:spChg>
        <pc:picChg chg="del mod">
          <ac:chgData name="Peter Thorpe (Staff)" userId="a7e1e93c-efb5-4600-9c72-d01a7d271166" providerId="ADAL" clId="{5327B6F2-206A-294C-AACF-05FC4E5B80A2}" dt="2023-02-23T10:52:42.669" v="6363" actId="478"/>
          <ac:picMkLst>
            <pc:docMk/>
            <pc:sldMk cId="351361509" sldId="543"/>
            <ac:picMk id="6" creationId="{73D3190A-14F0-4E64-884E-2AF0C359A03F}"/>
          </ac:picMkLst>
        </pc:picChg>
        <pc:picChg chg="del mod">
          <ac:chgData name="Peter Thorpe (Staff)" userId="a7e1e93c-efb5-4600-9c72-d01a7d271166" providerId="ADAL" clId="{5327B6F2-206A-294C-AACF-05FC4E5B80A2}" dt="2023-02-23T10:52:44.799" v="6365" actId="478"/>
          <ac:picMkLst>
            <pc:docMk/>
            <pc:sldMk cId="351361509" sldId="543"/>
            <ac:picMk id="7" creationId="{69D3CA7C-B9F9-4840-8C68-F935A6F10126}"/>
          </ac:picMkLst>
        </pc:picChg>
      </pc:sldChg>
      <pc:sldChg chg="addSp delSp modSp add mod">
        <pc:chgData name="Peter Thorpe (Staff)" userId="a7e1e93c-efb5-4600-9c72-d01a7d271166" providerId="ADAL" clId="{5327B6F2-206A-294C-AACF-05FC4E5B80A2}" dt="2023-02-23T10:47:25.542" v="5899" actId="20577"/>
        <pc:sldMkLst>
          <pc:docMk/>
          <pc:sldMk cId="4846514" sldId="544"/>
        </pc:sldMkLst>
        <pc:spChg chg="mod">
          <ac:chgData name="Peter Thorpe (Staff)" userId="a7e1e93c-efb5-4600-9c72-d01a7d271166" providerId="ADAL" clId="{5327B6F2-206A-294C-AACF-05FC4E5B80A2}" dt="2023-02-23T10:47:25.542" v="5899" actId="20577"/>
          <ac:spMkLst>
            <pc:docMk/>
            <pc:sldMk cId="4846514" sldId="544"/>
            <ac:spMk id="2" creationId="{AF9532BA-98D0-3DB5-E5C6-2E733FCFAA60}"/>
          </ac:spMkLst>
        </pc:spChg>
        <pc:spChg chg="add mod">
          <ac:chgData name="Peter Thorpe (Staff)" userId="a7e1e93c-efb5-4600-9c72-d01a7d271166" providerId="ADAL" clId="{5327B6F2-206A-294C-AACF-05FC4E5B80A2}" dt="2023-02-23T10:46:31.815" v="5870" actId="1076"/>
          <ac:spMkLst>
            <pc:docMk/>
            <pc:sldMk cId="4846514" sldId="544"/>
            <ac:spMk id="3" creationId="{14350743-478D-46AF-C38F-760254753A9A}"/>
          </ac:spMkLst>
        </pc:spChg>
        <pc:spChg chg="del">
          <ac:chgData name="Peter Thorpe (Staff)" userId="a7e1e93c-efb5-4600-9c72-d01a7d271166" providerId="ADAL" clId="{5327B6F2-206A-294C-AACF-05FC4E5B80A2}" dt="2023-02-16T13:15:48.553" v="4822" actId="478"/>
          <ac:spMkLst>
            <pc:docMk/>
            <pc:sldMk cId="4846514" sldId="544"/>
            <ac:spMk id="3" creationId="{E657BBA4-BF9F-A635-9283-A542147F98AE}"/>
          </ac:spMkLst>
        </pc:spChg>
        <pc:spChg chg="mod">
          <ac:chgData name="Peter Thorpe (Staff)" userId="a7e1e93c-efb5-4600-9c72-d01a7d271166" providerId="ADAL" clId="{5327B6F2-206A-294C-AACF-05FC4E5B80A2}" dt="2023-02-16T13:19:14.267" v="4841" actId="1076"/>
          <ac:spMkLst>
            <pc:docMk/>
            <pc:sldMk cId="4846514" sldId="544"/>
            <ac:spMk id="4" creationId="{00000000-0000-0000-0000-000000000000}"/>
          </ac:spMkLst>
        </pc:spChg>
        <pc:spChg chg="mod">
          <ac:chgData name="Peter Thorpe (Staff)" userId="a7e1e93c-efb5-4600-9c72-d01a7d271166" providerId="ADAL" clId="{5327B6F2-206A-294C-AACF-05FC4E5B80A2}" dt="2023-02-16T13:19:32.876" v="4845" actId="171"/>
          <ac:spMkLst>
            <pc:docMk/>
            <pc:sldMk cId="4846514" sldId="544"/>
            <ac:spMk id="5" creationId="{06346D7E-D71E-681C-E458-D32421F571C5}"/>
          </ac:spMkLst>
        </pc:spChg>
        <pc:spChg chg="add mod">
          <ac:chgData name="Peter Thorpe (Staff)" userId="a7e1e93c-efb5-4600-9c72-d01a7d271166" providerId="ADAL" clId="{5327B6F2-206A-294C-AACF-05FC4E5B80A2}" dt="2023-02-23T10:46:19.144" v="5856" actId="20577"/>
          <ac:spMkLst>
            <pc:docMk/>
            <pc:sldMk cId="4846514" sldId="544"/>
            <ac:spMk id="6" creationId="{D1AD0564-29D0-DDF6-EE1B-F8AAE6EE6B24}"/>
          </ac:spMkLst>
        </pc:spChg>
        <pc:spChg chg="del">
          <ac:chgData name="Peter Thorpe (Staff)" userId="a7e1e93c-efb5-4600-9c72-d01a7d271166" providerId="ADAL" clId="{5327B6F2-206A-294C-AACF-05FC4E5B80A2}" dt="2023-02-16T12:58:35.382" v="4757" actId="478"/>
          <ac:spMkLst>
            <pc:docMk/>
            <pc:sldMk cId="4846514" sldId="544"/>
            <ac:spMk id="7" creationId="{A70C4D06-78B4-3237-36C0-235F271E5354}"/>
          </ac:spMkLst>
        </pc:spChg>
        <pc:spChg chg="del">
          <ac:chgData name="Peter Thorpe (Staff)" userId="a7e1e93c-efb5-4600-9c72-d01a7d271166" providerId="ADAL" clId="{5327B6F2-206A-294C-AACF-05FC4E5B80A2}" dt="2023-02-16T13:20:28.596" v="4999" actId="478"/>
          <ac:spMkLst>
            <pc:docMk/>
            <pc:sldMk cId="4846514" sldId="544"/>
            <ac:spMk id="9" creationId="{2649F7C4-5543-43B1-B592-C737A7308F45}"/>
          </ac:spMkLst>
        </pc:spChg>
        <pc:spChg chg="add mod">
          <ac:chgData name="Peter Thorpe (Staff)" userId="a7e1e93c-efb5-4600-9c72-d01a7d271166" providerId="ADAL" clId="{5327B6F2-206A-294C-AACF-05FC4E5B80A2}" dt="2023-02-16T13:19:25.604" v="4844" actId="167"/>
          <ac:spMkLst>
            <pc:docMk/>
            <pc:sldMk cId="4846514" sldId="544"/>
            <ac:spMk id="16" creationId="{E77CCA5A-3BA5-D856-7587-070E70A870CC}"/>
          </ac:spMkLst>
        </pc:spChg>
        <pc:picChg chg="del">
          <ac:chgData name="Peter Thorpe (Staff)" userId="a7e1e93c-efb5-4600-9c72-d01a7d271166" providerId="ADAL" clId="{5327B6F2-206A-294C-AACF-05FC4E5B80A2}" dt="2023-02-16T12:58:34.074" v="4756" actId="478"/>
          <ac:picMkLst>
            <pc:docMk/>
            <pc:sldMk cId="4846514" sldId="544"/>
            <ac:picMk id="6" creationId="{1131B2C9-7FE5-CB40-73D7-9A90107C75C2}"/>
          </ac:picMkLst>
        </pc:picChg>
        <pc:picChg chg="add mod">
          <ac:chgData name="Peter Thorpe (Staff)" userId="a7e1e93c-efb5-4600-9c72-d01a7d271166" providerId="ADAL" clId="{5327B6F2-206A-294C-AACF-05FC4E5B80A2}" dt="2023-02-23T10:45:51.761" v="5820" actId="1076"/>
          <ac:picMkLst>
            <pc:docMk/>
            <pc:sldMk cId="4846514" sldId="544"/>
            <ac:picMk id="11" creationId="{5E2B7993-6E9B-D583-161A-E9CBB44EBEE0}"/>
          </ac:picMkLst>
        </pc:picChg>
        <pc:picChg chg="add del mod">
          <ac:chgData name="Peter Thorpe (Staff)" userId="a7e1e93c-efb5-4600-9c72-d01a7d271166" providerId="ADAL" clId="{5327B6F2-206A-294C-AACF-05FC4E5B80A2}" dt="2023-02-16T13:18:39.652" v="4833" actId="478"/>
          <ac:picMkLst>
            <pc:docMk/>
            <pc:sldMk cId="4846514" sldId="544"/>
            <ac:picMk id="13" creationId="{1A9EE1E3-1BAE-9233-C0BD-E1CE6A9743F4}"/>
          </ac:picMkLst>
        </pc:picChg>
        <pc:picChg chg="add mod modCrop">
          <ac:chgData name="Peter Thorpe (Staff)" userId="a7e1e93c-efb5-4600-9c72-d01a7d271166" providerId="ADAL" clId="{5327B6F2-206A-294C-AACF-05FC4E5B80A2}" dt="2023-02-16T13:20:23.952" v="4998" actId="14100"/>
          <ac:picMkLst>
            <pc:docMk/>
            <pc:sldMk cId="4846514" sldId="544"/>
            <ac:picMk id="15" creationId="{B125593D-F926-C233-63A1-317542366AE7}"/>
          </ac:picMkLst>
        </pc:picChg>
        <pc:picChg chg="del">
          <ac:chgData name="Peter Thorpe (Staff)" userId="a7e1e93c-efb5-4600-9c72-d01a7d271166" providerId="ADAL" clId="{5327B6F2-206A-294C-AACF-05FC4E5B80A2}" dt="2023-02-16T13:15:46.900" v="4821" actId="478"/>
          <ac:picMkLst>
            <pc:docMk/>
            <pc:sldMk cId="4846514" sldId="544"/>
            <ac:picMk id="1026" creationId="{8B1A0488-6365-9370-7D56-23C83DD0E7B1}"/>
          </ac:picMkLst>
        </pc:picChg>
      </pc:sldChg>
      <pc:sldChg chg="delSp modSp add mod">
        <pc:chgData name="Peter Thorpe (Staff)" userId="a7e1e93c-efb5-4600-9c72-d01a7d271166" providerId="ADAL" clId="{5327B6F2-206A-294C-AACF-05FC4E5B80A2}" dt="2023-02-23T10:48:26.515" v="5982" actId="313"/>
        <pc:sldMkLst>
          <pc:docMk/>
          <pc:sldMk cId="1825574612" sldId="545"/>
        </pc:sldMkLst>
        <pc:spChg chg="mod">
          <ac:chgData name="Peter Thorpe (Staff)" userId="a7e1e93c-efb5-4600-9c72-d01a7d271166" providerId="ADAL" clId="{5327B6F2-206A-294C-AACF-05FC4E5B80A2}" dt="2023-02-23T10:48:26.515" v="5982" actId="313"/>
          <ac:spMkLst>
            <pc:docMk/>
            <pc:sldMk cId="1825574612" sldId="545"/>
            <ac:spMk id="2" creationId="{AF9532BA-98D0-3DB5-E5C6-2E733FCFAA60}"/>
          </ac:spMkLst>
        </pc:spChg>
        <pc:spChg chg="mod">
          <ac:chgData name="Peter Thorpe (Staff)" userId="a7e1e93c-efb5-4600-9c72-d01a7d271166" providerId="ADAL" clId="{5327B6F2-206A-294C-AACF-05FC4E5B80A2}" dt="2023-02-23T10:47:37.781" v="5900" actId="403"/>
          <ac:spMkLst>
            <pc:docMk/>
            <pc:sldMk cId="1825574612" sldId="545"/>
            <ac:spMk id="4" creationId="{00000000-0000-0000-0000-000000000000}"/>
          </ac:spMkLst>
        </pc:spChg>
        <pc:spChg chg="mod">
          <ac:chgData name="Peter Thorpe (Staff)" userId="a7e1e93c-efb5-4600-9c72-d01a7d271166" providerId="ADAL" clId="{5327B6F2-206A-294C-AACF-05FC4E5B80A2}" dt="2023-02-16T13:23:09.820" v="5256" actId="167"/>
          <ac:spMkLst>
            <pc:docMk/>
            <pc:sldMk cId="1825574612" sldId="545"/>
            <ac:spMk id="5" creationId="{06346D7E-D71E-681C-E458-D32421F571C5}"/>
          </ac:spMkLst>
        </pc:spChg>
        <pc:picChg chg="del">
          <ac:chgData name="Peter Thorpe (Staff)" userId="a7e1e93c-efb5-4600-9c72-d01a7d271166" providerId="ADAL" clId="{5327B6F2-206A-294C-AACF-05FC4E5B80A2}" dt="2023-02-16T13:23:13.047" v="5258" actId="478"/>
          <ac:picMkLst>
            <pc:docMk/>
            <pc:sldMk cId="1825574612" sldId="545"/>
            <ac:picMk id="11" creationId="{5E2B7993-6E9B-D583-161A-E9CBB44EBEE0}"/>
          </ac:picMkLst>
        </pc:picChg>
        <pc:picChg chg="del">
          <ac:chgData name="Peter Thorpe (Staff)" userId="a7e1e93c-efb5-4600-9c72-d01a7d271166" providerId="ADAL" clId="{5327B6F2-206A-294C-AACF-05FC4E5B80A2}" dt="2023-02-16T13:23:12.426" v="5257" actId="478"/>
          <ac:picMkLst>
            <pc:docMk/>
            <pc:sldMk cId="1825574612" sldId="545"/>
            <ac:picMk id="15" creationId="{B125593D-F926-C233-63A1-317542366AE7}"/>
          </ac:picMkLst>
        </pc:picChg>
      </pc:sldChg>
      <pc:sldChg chg="add">
        <pc:chgData name="Peter Thorpe (Staff)" userId="a7e1e93c-efb5-4600-9c72-d01a7d271166" providerId="ADAL" clId="{5327B6F2-206A-294C-AACF-05FC4E5B80A2}" dt="2023-02-23T10:51:18.283" v="6094"/>
        <pc:sldMkLst>
          <pc:docMk/>
          <pc:sldMk cId="1460275046" sldId="546"/>
        </pc:sldMkLst>
      </pc:sldChg>
      <pc:sldChg chg="modSp add mod modAnim">
        <pc:chgData name="Peter Thorpe (Staff)" userId="a7e1e93c-efb5-4600-9c72-d01a7d271166" providerId="ADAL" clId="{5327B6F2-206A-294C-AACF-05FC4E5B80A2}" dt="2023-02-23T11:07:41.308" v="7441" actId="20577"/>
        <pc:sldMkLst>
          <pc:docMk/>
          <pc:sldMk cId="2565969312" sldId="547"/>
        </pc:sldMkLst>
        <pc:spChg chg="mod">
          <ac:chgData name="Peter Thorpe (Staff)" userId="a7e1e93c-efb5-4600-9c72-d01a7d271166" providerId="ADAL" clId="{5327B6F2-206A-294C-AACF-05FC4E5B80A2}" dt="2023-02-23T11:07:41.308" v="7441" actId="20577"/>
          <ac:spMkLst>
            <pc:docMk/>
            <pc:sldMk cId="2565969312" sldId="547"/>
            <ac:spMk id="33" creationId="{00000000-0000-0000-0000-000000000000}"/>
          </ac:spMkLst>
        </pc:spChg>
        <pc:spChg chg="mod">
          <ac:chgData name="Peter Thorpe (Staff)" userId="a7e1e93c-efb5-4600-9c72-d01a7d271166" providerId="ADAL" clId="{5327B6F2-206A-294C-AACF-05FC4E5B80A2}" dt="2023-02-23T11:07:08.207" v="7348" actId="20577"/>
          <ac:spMkLst>
            <pc:docMk/>
            <pc:sldMk cId="2565969312" sldId="547"/>
            <ac:spMk id="36" creationId="{00000000-0000-0000-0000-000000000000}"/>
          </ac:spMkLst>
        </pc:spChg>
      </pc:sldChg>
      <pc:sldChg chg="modSp add mod">
        <pc:chgData name="Peter Thorpe (Staff)" userId="a7e1e93c-efb5-4600-9c72-d01a7d271166" providerId="ADAL" clId="{5327B6F2-206A-294C-AACF-05FC4E5B80A2}" dt="2023-03-06T10:47:29.917" v="9340" actId="20577"/>
        <pc:sldMkLst>
          <pc:docMk/>
          <pc:sldMk cId="37435655" sldId="548"/>
        </pc:sldMkLst>
        <pc:spChg chg="mod">
          <ac:chgData name="Peter Thorpe (Staff)" userId="a7e1e93c-efb5-4600-9c72-d01a7d271166" providerId="ADAL" clId="{5327B6F2-206A-294C-AACF-05FC4E5B80A2}" dt="2023-03-06T10:47:29.917" v="9340" actId="20577"/>
          <ac:spMkLst>
            <pc:docMk/>
            <pc:sldMk cId="37435655" sldId="548"/>
            <ac:spMk id="4" creationId="{00000000-0000-0000-0000-000000000000}"/>
          </ac:spMkLst>
        </pc:spChg>
      </pc:sldChg>
      <pc:sldChg chg="modSp add mod modAnim">
        <pc:chgData name="Peter Thorpe (Staff)" userId="a7e1e93c-efb5-4600-9c72-d01a7d271166" providerId="ADAL" clId="{5327B6F2-206A-294C-AACF-05FC4E5B80A2}" dt="2023-03-06T10:47:58.867" v="9363" actId="313"/>
        <pc:sldMkLst>
          <pc:docMk/>
          <pc:sldMk cId="1821038648" sldId="549"/>
        </pc:sldMkLst>
        <pc:spChg chg="mod">
          <ac:chgData name="Peter Thorpe (Staff)" userId="a7e1e93c-efb5-4600-9c72-d01a7d271166" providerId="ADAL" clId="{5327B6F2-206A-294C-AACF-05FC4E5B80A2}" dt="2023-03-06T10:47:09.397" v="9337" actId="1035"/>
          <ac:spMkLst>
            <pc:docMk/>
            <pc:sldMk cId="1821038648" sldId="549"/>
            <ac:spMk id="2" creationId="{412ECEB0-8398-5408-A41A-3989CEE6EBD4}"/>
          </ac:spMkLst>
        </pc:spChg>
        <pc:spChg chg="mod">
          <ac:chgData name="Peter Thorpe (Staff)" userId="a7e1e93c-efb5-4600-9c72-d01a7d271166" providerId="ADAL" clId="{5327B6F2-206A-294C-AACF-05FC4E5B80A2}" dt="2023-02-23T11:04:19.415" v="7087" actId="313"/>
          <ac:spMkLst>
            <pc:docMk/>
            <pc:sldMk cId="1821038648" sldId="549"/>
            <ac:spMk id="4" creationId="{00000000-0000-0000-0000-000000000000}"/>
          </ac:spMkLst>
        </pc:spChg>
        <pc:spChg chg="mod">
          <ac:chgData name="Peter Thorpe (Staff)" userId="a7e1e93c-efb5-4600-9c72-d01a7d271166" providerId="ADAL" clId="{5327B6F2-206A-294C-AACF-05FC4E5B80A2}" dt="2023-03-06T10:47:58.867" v="9363" actId="313"/>
          <ac:spMkLst>
            <pc:docMk/>
            <pc:sldMk cId="1821038648" sldId="549"/>
            <ac:spMk id="8" creationId="{00000000-0000-0000-0000-000000000000}"/>
          </ac:spMkLst>
        </pc:spChg>
      </pc:sldChg>
      <pc:sldChg chg="addSp modSp add mod">
        <pc:chgData name="Peter Thorpe (Staff)" userId="a7e1e93c-efb5-4600-9c72-d01a7d271166" providerId="ADAL" clId="{5327B6F2-206A-294C-AACF-05FC4E5B80A2}" dt="2023-03-06T10:32:10.502" v="7683" actId="14100"/>
        <pc:sldMkLst>
          <pc:docMk/>
          <pc:sldMk cId="2911737310" sldId="550"/>
        </pc:sldMkLst>
        <pc:spChg chg="add mod">
          <ac:chgData name="Peter Thorpe (Staff)" userId="a7e1e93c-efb5-4600-9c72-d01a7d271166" providerId="ADAL" clId="{5327B6F2-206A-294C-AACF-05FC4E5B80A2}" dt="2023-03-06T10:31:34.476" v="7629" actId="113"/>
          <ac:spMkLst>
            <pc:docMk/>
            <pc:sldMk cId="2911737310" sldId="550"/>
            <ac:spMk id="13" creationId="{4FE070D7-E049-A18E-FEF1-1AD6F39ADB71}"/>
          </ac:spMkLst>
        </pc:spChg>
        <pc:spChg chg="add mod">
          <ac:chgData name="Peter Thorpe (Staff)" userId="a7e1e93c-efb5-4600-9c72-d01a7d271166" providerId="ADAL" clId="{5327B6F2-206A-294C-AACF-05FC4E5B80A2}" dt="2023-03-06T10:31:52.988" v="7655" actId="14100"/>
          <ac:spMkLst>
            <pc:docMk/>
            <pc:sldMk cId="2911737310" sldId="550"/>
            <ac:spMk id="14" creationId="{2BED99F4-10B6-979D-3AC7-5D39C43A6B46}"/>
          </ac:spMkLst>
        </pc:spChg>
        <pc:spChg chg="add mod">
          <ac:chgData name="Peter Thorpe (Staff)" userId="a7e1e93c-efb5-4600-9c72-d01a7d271166" providerId="ADAL" clId="{5327B6F2-206A-294C-AACF-05FC4E5B80A2}" dt="2023-03-06T10:32:10.502" v="7683" actId="14100"/>
          <ac:spMkLst>
            <pc:docMk/>
            <pc:sldMk cId="2911737310" sldId="550"/>
            <ac:spMk id="15" creationId="{7BFE1889-8D45-B386-E9A9-B3441C7BEE05}"/>
          </ac:spMkLst>
        </pc:spChg>
        <pc:picChg chg="mod">
          <ac:chgData name="Peter Thorpe (Staff)" userId="a7e1e93c-efb5-4600-9c72-d01a7d271166" providerId="ADAL" clId="{5327B6F2-206A-294C-AACF-05FC4E5B80A2}" dt="2023-03-06T10:31:20.330" v="7625" actId="1076"/>
          <ac:picMkLst>
            <pc:docMk/>
            <pc:sldMk cId="2911737310" sldId="550"/>
            <ac:picMk id="2050" creationId="{DE63A719-00BB-33FC-73A8-57D6DAE32417}"/>
          </ac:picMkLst>
        </pc:picChg>
        <pc:inkChg chg="add">
          <ac:chgData name="Peter Thorpe (Staff)" userId="a7e1e93c-efb5-4600-9c72-d01a7d271166" providerId="ADAL" clId="{5327B6F2-206A-294C-AACF-05FC4E5B80A2}" dt="2023-03-06T10:30:40.222" v="7615" actId="9405"/>
          <ac:inkMkLst>
            <pc:docMk/>
            <pc:sldMk cId="2911737310" sldId="550"/>
            <ac:inkMk id="6" creationId="{ECC4185F-79B8-922E-14C0-9212138F86A2}"/>
          </ac:inkMkLst>
        </pc:inkChg>
        <pc:inkChg chg="add">
          <ac:chgData name="Peter Thorpe (Staff)" userId="a7e1e93c-efb5-4600-9c72-d01a7d271166" providerId="ADAL" clId="{5327B6F2-206A-294C-AACF-05FC4E5B80A2}" dt="2023-03-06T10:30:48.252" v="7616" actId="9405"/>
          <ac:inkMkLst>
            <pc:docMk/>
            <pc:sldMk cId="2911737310" sldId="550"/>
            <ac:inkMk id="12" creationId="{CB2B7382-94C3-FEBB-8821-D6E29DB9A23F}"/>
          </ac:inkMkLst>
        </pc:inkChg>
      </pc:sldChg>
      <pc:sldChg chg="addSp modSp add mod">
        <pc:chgData name="Peter Thorpe (Staff)" userId="a7e1e93c-efb5-4600-9c72-d01a7d271166" providerId="ADAL" clId="{5327B6F2-206A-294C-AACF-05FC4E5B80A2}" dt="2023-03-06T10:40:43.019" v="8463" actId="20577"/>
        <pc:sldMkLst>
          <pc:docMk/>
          <pc:sldMk cId="802948265" sldId="551"/>
        </pc:sldMkLst>
        <pc:spChg chg="add mod">
          <ac:chgData name="Peter Thorpe (Staff)" userId="a7e1e93c-efb5-4600-9c72-d01a7d271166" providerId="ADAL" clId="{5327B6F2-206A-294C-AACF-05FC4E5B80A2}" dt="2023-03-06T10:36:16.049" v="8108" actId="571"/>
          <ac:spMkLst>
            <pc:docMk/>
            <pc:sldMk cId="802948265" sldId="551"/>
            <ac:spMk id="2" creationId="{AEB35C15-EEB9-653B-6885-14A7D7CD8B1D}"/>
          </ac:spMkLst>
        </pc:spChg>
        <pc:spChg chg="mod">
          <ac:chgData name="Peter Thorpe (Staff)" userId="a7e1e93c-efb5-4600-9c72-d01a7d271166" providerId="ADAL" clId="{5327B6F2-206A-294C-AACF-05FC4E5B80A2}" dt="2023-03-06T10:33:08.960" v="7726" actId="20577"/>
          <ac:spMkLst>
            <pc:docMk/>
            <pc:sldMk cId="802948265" sldId="551"/>
            <ac:spMk id="4" creationId="{00000000-0000-0000-0000-000000000000}"/>
          </ac:spMkLst>
        </pc:spChg>
        <pc:spChg chg="mod">
          <ac:chgData name="Peter Thorpe (Staff)" userId="a7e1e93c-efb5-4600-9c72-d01a7d271166" providerId="ADAL" clId="{5327B6F2-206A-294C-AACF-05FC4E5B80A2}" dt="2023-03-06T10:40:43.019" v="8463" actId="20577"/>
          <ac:spMkLst>
            <pc:docMk/>
            <pc:sldMk cId="802948265" sldId="551"/>
            <ac:spMk id="10" creationId="{6B08533C-47E6-C34A-FA82-E11BC0363673}"/>
          </ac:spMkLst>
        </pc:spChg>
        <pc:spChg chg="mod">
          <ac:chgData name="Peter Thorpe (Staff)" userId="a7e1e93c-efb5-4600-9c72-d01a7d271166" providerId="ADAL" clId="{5327B6F2-206A-294C-AACF-05FC4E5B80A2}" dt="2023-03-06T10:36:41.410" v="8189" actId="1035"/>
          <ac:spMkLst>
            <pc:docMk/>
            <pc:sldMk cId="802948265" sldId="551"/>
            <ac:spMk id="11" creationId="{3F775709-9E28-D993-A40B-F559DF48609A}"/>
          </ac:spMkLst>
        </pc:spChg>
      </pc:sldChg>
      <pc:sldChg chg="modSp add mod">
        <pc:chgData name="Peter Thorpe (Staff)" userId="a7e1e93c-efb5-4600-9c72-d01a7d271166" providerId="ADAL" clId="{5327B6F2-206A-294C-AACF-05FC4E5B80A2}" dt="2023-03-06T10:48:51.792" v="9416" actId="20577"/>
        <pc:sldMkLst>
          <pc:docMk/>
          <pc:sldMk cId="2735824328" sldId="552"/>
        </pc:sldMkLst>
        <pc:spChg chg="mod">
          <ac:chgData name="Peter Thorpe (Staff)" userId="a7e1e93c-efb5-4600-9c72-d01a7d271166" providerId="ADAL" clId="{5327B6F2-206A-294C-AACF-05FC4E5B80A2}" dt="2023-03-06T10:48:51.792" v="9416" actId="20577"/>
          <ac:spMkLst>
            <pc:docMk/>
            <pc:sldMk cId="2735824328" sldId="552"/>
            <ac:spMk id="8" creationId="{00000000-0000-0000-0000-000000000000}"/>
          </ac:spMkLst>
        </pc:spChg>
      </pc:sldChg>
      <pc:sldMasterChg chg="delSldLayout">
        <pc:chgData name="Peter Thorpe (Staff)" userId="a7e1e93c-efb5-4600-9c72-d01a7d271166" providerId="ADAL" clId="{5327B6F2-206A-294C-AACF-05FC4E5B80A2}" dt="2023-02-16T11:02:29.373" v="4167" actId="2696"/>
        <pc:sldMasterMkLst>
          <pc:docMk/>
          <pc:sldMasterMk cId="2597847986" sldId="2147483648"/>
        </pc:sldMasterMkLst>
        <pc:sldLayoutChg chg="del">
          <pc:chgData name="Peter Thorpe (Staff)" userId="a7e1e93c-efb5-4600-9c72-d01a7d271166" providerId="ADAL" clId="{5327B6F2-206A-294C-AACF-05FC4E5B80A2}" dt="2023-02-16T10:38:23.298" v="3922" actId="2696"/>
          <pc:sldLayoutMkLst>
            <pc:docMk/>
            <pc:sldMasterMk cId="2597847986" sldId="2147483648"/>
            <pc:sldLayoutMk cId="1804155374" sldId="2147483661"/>
          </pc:sldLayoutMkLst>
        </pc:sldLayoutChg>
        <pc:sldLayoutChg chg="del">
          <pc:chgData name="Peter Thorpe (Staff)" userId="a7e1e93c-efb5-4600-9c72-d01a7d271166" providerId="ADAL" clId="{5327B6F2-206A-294C-AACF-05FC4E5B80A2}" dt="2023-02-16T11:02:06.977" v="4152" actId="2696"/>
          <pc:sldLayoutMkLst>
            <pc:docMk/>
            <pc:sldMasterMk cId="2597847986" sldId="2147483648"/>
            <pc:sldLayoutMk cId="590997484" sldId="2147483666"/>
          </pc:sldLayoutMkLst>
        </pc:sldLayoutChg>
        <pc:sldLayoutChg chg="del">
          <pc:chgData name="Peter Thorpe (Staff)" userId="a7e1e93c-efb5-4600-9c72-d01a7d271166" providerId="ADAL" clId="{5327B6F2-206A-294C-AACF-05FC4E5B80A2}" dt="2023-02-16T11:02:06.977" v="4152" actId="2696"/>
          <pc:sldLayoutMkLst>
            <pc:docMk/>
            <pc:sldMasterMk cId="2597847986" sldId="2147483648"/>
            <pc:sldLayoutMk cId="1355618728" sldId="2147483667"/>
          </pc:sldLayoutMkLst>
        </pc:sldLayoutChg>
        <pc:sldLayoutChg chg="del">
          <pc:chgData name="Peter Thorpe (Staff)" userId="a7e1e93c-efb5-4600-9c72-d01a7d271166" providerId="ADAL" clId="{5327B6F2-206A-294C-AACF-05FC4E5B80A2}" dt="2023-02-16T11:02:16.471" v="4153" actId="2696"/>
          <pc:sldLayoutMkLst>
            <pc:docMk/>
            <pc:sldMasterMk cId="2597847986" sldId="2147483648"/>
            <pc:sldLayoutMk cId="2280792126" sldId="2147483669"/>
          </pc:sldLayoutMkLst>
        </pc:sldLayoutChg>
        <pc:sldLayoutChg chg="del">
          <pc:chgData name="Peter Thorpe (Staff)" userId="a7e1e93c-efb5-4600-9c72-d01a7d271166" providerId="ADAL" clId="{5327B6F2-206A-294C-AACF-05FC4E5B80A2}" dt="2023-02-16T11:02:18.380" v="4154" actId="2696"/>
          <pc:sldLayoutMkLst>
            <pc:docMk/>
            <pc:sldMasterMk cId="2597847986" sldId="2147483648"/>
            <pc:sldLayoutMk cId="3801525607" sldId="2147483670"/>
          </pc:sldLayoutMkLst>
        </pc:sldLayoutChg>
        <pc:sldLayoutChg chg="del">
          <pc:chgData name="Peter Thorpe (Staff)" userId="a7e1e93c-efb5-4600-9c72-d01a7d271166" providerId="ADAL" clId="{5327B6F2-206A-294C-AACF-05FC4E5B80A2}" dt="2023-02-16T11:02:19.394" v="4155" actId="2696"/>
          <pc:sldLayoutMkLst>
            <pc:docMk/>
            <pc:sldMasterMk cId="2597847986" sldId="2147483648"/>
            <pc:sldLayoutMk cId="1512943032" sldId="2147483671"/>
          </pc:sldLayoutMkLst>
        </pc:sldLayoutChg>
        <pc:sldLayoutChg chg="del">
          <pc:chgData name="Peter Thorpe (Staff)" userId="a7e1e93c-efb5-4600-9c72-d01a7d271166" providerId="ADAL" clId="{5327B6F2-206A-294C-AACF-05FC4E5B80A2}" dt="2023-02-16T11:02:19.910" v="4156" actId="2696"/>
          <pc:sldLayoutMkLst>
            <pc:docMk/>
            <pc:sldMasterMk cId="2597847986" sldId="2147483648"/>
            <pc:sldLayoutMk cId="3586820657" sldId="2147483672"/>
          </pc:sldLayoutMkLst>
        </pc:sldLayoutChg>
        <pc:sldLayoutChg chg="del">
          <pc:chgData name="Peter Thorpe (Staff)" userId="a7e1e93c-efb5-4600-9c72-d01a7d271166" providerId="ADAL" clId="{5327B6F2-206A-294C-AACF-05FC4E5B80A2}" dt="2023-02-16T11:02:21.314" v="4157" actId="2696"/>
          <pc:sldLayoutMkLst>
            <pc:docMk/>
            <pc:sldMasterMk cId="2597847986" sldId="2147483648"/>
            <pc:sldLayoutMk cId="136353963" sldId="2147483673"/>
          </pc:sldLayoutMkLst>
        </pc:sldLayoutChg>
        <pc:sldLayoutChg chg="del">
          <pc:chgData name="Peter Thorpe (Staff)" userId="a7e1e93c-efb5-4600-9c72-d01a7d271166" providerId="ADAL" clId="{5327B6F2-206A-294C-AACF-05FC4E5B80A2}" dt="2023-02-16T11:02:22.538" v="4158" actId="2696"/>
          <pc:sldLayoutMkLst>
            <pc:docMk/>
            <pc:sldMasterMk cId="2597847986" sldId="2147483648"/>
            <pc:sldLayoutMk cId="4128939255" sldId="2147483674"/>
          </pc:sldLayoutMkLst>
        </pc:sldLayoutChg>
        <pc:sldLayoutChg chg="del">
          <pc:chgData name="Peter Thorpe (Staff)" userId="a7e1e93c-efb5-4600-9c72-d01a7d271166" providerId="ADAL" clId="{5327B6F2-206A-294C-AACF-05FC4E5B80A2}" dt="2023-02-16T11:02:25.177" v="4159" actId="2696"/>
          <pc:sldLayoutMkLst>
            <pc:docMk/>
            <pc:sldMasterMk cId="2597847986" sldId="2147483648"/>
            <pc:sldLayoutMk cId="2667542258" sldId="2147483675"/>
          </pc:sldLayoutMkLst>
        </pc:sldLayoutChg>
        <pc:sldLayoutChg chg="del">
          <pc:chgData name="Peter Thorpe (Staff)" userId="a7e1e93c-efb5-4600-9c72-d01a7d271166" providerId="ADAL" clId="{5327B6F2-206A-294C-AACF-05FC4E5B80A2}" dt="2023-02-16T11:02:25.798" v="4160" actId="2696"/>
          <pc:sldLayoutMkLst>
            <pc:docMk/>
            <pc:sldMasterMk cId="2597847986" sldId="2147483648"/>
            <pc:sldLayoutMk cId="3199629668" sldId="2147483676"/>
          </pc:sldLayoutMkLst>
        </pc:sldLayoutChg>
        <pc:sldLayoutChg chg="del">
          <pc:chgData name="Peter Thorpe (Staff)" userId="a7e1e93c-efb5-4600-9c72-d01a7d271166" providerId="ADAL" clId="{5327B6F2-206A-294C-AACF-05FC4E5B80A2}" dt="2023-02-16T11:02:26.249" v="4161" actId="2696"/>
          <pc:sldLayoutMkLst>
            <pc:docMk/>
            <pc:sldMasterMk cId="2597847986" sldId="2147483648"/>
            <pc:sldLayoutMk cId="1488703211" sldId="2147483677"/>
          </pc:sldLayoutMkLst>
        </pc:sldLayoutChg>
        <pc:sldLayoutChg chg="del">
          <pc:chgData name="Peter Thorpe (Staff)" userId="a7e1e93c-efb5-4600-9c72-d01a7d271166" providerId="ADAL" clId="{5327B6F2-206A-294C-AACF-05FC4E5B80A2}" dt="2023-02-16T11:02:26.651" v="4162" actId="2696"/>
          <pc:sldLayoutMkLst>
            <pc:docMk/>
            <pc:sldMasterMk cId="2597847986" sldId="2147483648"/>
            <pc:sldLayoutMk cId="4078401469" sldId="2147483678"/>
          </pc:sldLayoutMkLst>
        </pc:sldLayoutChg>
        <pc:sldLayoutChg chg="del">
          <pc:chgData name="Peter Thorpe (Staff)" userId="a7e1e93c-efb5-4600-9c72-d01a7d271166" providerId="ADAL" clId="{5327B6F2-206A-294C-AACF-05FC4E5B80A2}" dt="2023-02-16T11:02:27.073" v="4163" actId="2696"/>
          <pc:sldLayoutMkLst>
            <pc:docMk/>
            <pc:sldMasterMk cId="2597847986" sldId="2147483648"/>
            <pc:sldLayoutMk cId="1139044941" sldId="2147483679"/>
          </pc:sldLayoutMkLst>
        </pc:sldLayoutChg>
        <pc:sldLayoutChg chg="del">
          <pc:chgData name="Peter Thorpe (Staff)" userId="a7e1e93c-efb5-4600-9c72-d01a7d271166" providerId="ADAL" clId="{5327B6F2-206A-294C-AACF-05FC4E5B80A2}" dt="2023-02-16T11:02:27.418" v="4164" actId="2696"/>
          <pc:sldLayoutMkLst>
            <pc:docMk/>
            <pc:sldMasterMk cId="2597847986" sldId="2147483648"/>
            <pc:sldLayoutMk cId="3956971019" sldId="2147483680"/>
          </pc:sldLayoutMkLst>
        </pc:sldLayoutChg>
        <pc:sldLayoutChg chg="del">
          <pc:chgData name="Peter Thorpe (Staff)" userId="a7e1e93c-efb5-4600-9c72-d01a7d271166" providerId="ADAL" clId="{5327B6F2-206A-294C-AACF-05FC4E5B80A2}" dt="2023-02-16T11:02:27.763" v="4165" actId="2696"/>
          <pc:sldLayoutMkLst>
            <pc:docMk/>
            <pc:sldMasterMk cId="2597847986" sldId="2147483648"/>
            <pc:sldLayoutMk cId="3888176227" sldId="2147483681"/>
          </pc:sldLayoutMkLst>
        </pc:sldLayoutChg>
        <pc:sldLayoutChg chg="del">
          <pc:chgData name="Peter Thorpe (Staff)" userId="a7e1e93c-efb5-4600-9c72-d01a7d271166" providerId="ADAL" clId="{5327B6F2-206A-294C-AACF-05FC4E5B80A2}" dt="2023-02-16T11:02:28.151" v="4166" actId="2696"/>
          <pc:sldLayoutMkLst>
            <pc:docMk/>
            <pc:sldMasterMk cId="2597847986" sldId="2147483648"/>
            <pc:sldLayoutMk cId="1572529422" sldId="2147483682"/>
          </pc:sldLayoutMkLst>
        </pc:sldLayoutChg>
        <pc:sldLayoutChg chg="del">
          <pc:chgData name="Peter Thorpe (Staff)" userId="a7e1e93c-efb5-4600-9c72-d01a7d271166" providerId="ADAL" clId="{5327B6F2-206A-294C-AACF-05FC4E5B80A2}" dt="2023-02-16T11:02:29.373" v="4167" actId="2696"/>
          <pc:sldLayoutMkLst>
            <pc:docMk/>
            <pc:sldMasterMk cId="2597847986" sldId="2147483648"/>
            <pc:sldLayoutMk cId="2778527945" sldId="214748368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10:30:40.21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88 1 16383,'-2'98'0,"0"1"0,0-1 0,0 1 0,0-1 0,-1 1 0,1 0 0,0-1 0,0 1 0,0-1 0,0 1 0,-1-1 0,1 1 0,0 0 0,0-1 0,0 1 0,0-1 0,-1 1 0,2 3 0,-1 5 0,0 3 0,1 3 0,-1 1 0,1-2 0,0-1 0,-1-4 0,1-5 0,-1-7 0,0-8 0,0-8 0,0-12 0,-1-12 0,0-14 0,-9 28 0,10 11 0,-4-36 0,5 34 0,1-57 0,0 5 0,0 0 0,0 1 0,0-1 0,0-4 0,0-1 0,0 5 0,0 0 0,0 1 0,0 6 0,0-4 0,0 7 0,0 6 0,0 8 0,0 3 0,0-3 0,0-9 0,0-9 0,0-6 0,0-2 0,0-3 0,0-2 0,0-2 0,2 0 0,2 0 0,1 1 0,2-1 0,-2 0 0,-2 0 0,0 6 0,1 4 0,2 0 0,2-2 0,-1 2 0,1-1 0,-1 1 0,1-1 0,-1 0 0,0 0 0,1 5 0,0 0 0,-3-3 0,-1-2 0,-1-3 0,1-2 0,0 1 0,-1-1 0,0-2 0,0-2 0,1-4 0,-1 6 0,-2-2 0,3 3 0,-1-5 0,0-2 0,2 7 0,-2-2 0,1 3 0,0-4 0,-1-4 0,1 2 0,-1 2 0,0 1 0,0-1 0,1 0 0,-1 0 0,-2 1 0,-1-1 0,2 0 0,2 0 0,0 1 0,-1-1 0,0 0 0,1 1 0,0-1 0,-1 0 0,0 0 0,1 1 0,3 2 0,0 2 0,0 0 0,0-1 0,0 2 0,1-2 0,2 1 0,3 6 0,-1 0 0,4 8 0,3 1 0,1 3 0,0-2 0,-6-5 0,-5-9 0,-3-7 0,1-2 0,-1-2 0,3 1 0,-4 3 0,1-3 0,-5 4 0,-1-3 0,0 1 0,0-1 0,0 5 0,0-5 0,0 2 0,0 2 0,0-8 0,0 10 0,0-5 0,0 2 0,0-1 0,0-2 0,0-2 0,0 5 0,0 0 0,0-3 0,4 2 0,-22 3 0,17 2 0,-19 17 0,20-9 0,0 23 0,0-17 0,0 16 0,0-22 0,0 8 0,0-16 0,0 6 0,0-1 0,0 10 0,0 3 0,0-2 0,0-7 0,0-10 0,0 3 0,0 3 0,0-3 0,0-2 0,0-3 0,0-2 0,0 1 0,0-1 0,0-3 0,0 5 0,0-5 0,0 5 0,0 0 0,0-4 0,0 7 0,0-4 0,-2 0 0,-2-2 0,1 5 0,0 1 0,-1 5 0,0-1 0,0 1 0,1 6 0,3 1 0,0 10 0,0 3 0,0 13 0,0 8 0,0 0 0,0-7 0,0-14 0,0-5 0,0-6 0,0-2 0,0-2 0,-3-7 0,0-4 0,-1 1 0,0-1 0,3 1 0,1-1 0,0-2 0,0-2 0,0-3 0,0 5 0,0-4 0,0 4 0,-5-1 0,3-6 0,-4 7 0,6-6 0,0 6 0,0-3 0,-2 0 0,-2 1 0,2 0 0,-2 0 0,4-2 0,-6 1 0,5-1 0,-4 1 0,5-1 0,-2 3 0,-2-4 0,1 4 0,-1 0 0,3-6 0,1 8 0,0-6 0,0 4 0,0-1 0,0-2 0,-2 3 0,-2-3 0,0 1 0,1 4 0,3-6 0,0 6 0,0-5 0,0-2 0,0 3 0,0 0 0,0 0 0,0 1 0,0-2 0,0 0 0,0 2 0,0-2 0,0 0 0,0 2 0,0-3 0,0 4 0,0-3 0,0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10:30:48.2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489 0 16383,'0'50'0,"0"-7"0,0-17 0,-5 0 0,-4 0 0,-6 19 0,4-14 0,-9 37 0,10-31 0,-9 27 0,7-24 0,-2 6 0,1-3 0,-5 13 0,8-20 0,-4 6 0,8-24 0,-1 3 0,0 1 0,0-1 0,-1-2 0,1-2 0,1-3 0,-1-1 0,-2 3 0,-2 1 0,0 0 0,-4 0 0,3-4 0,-3 3 0,-3-1 0,-2 2 0,5-1 0,-1-3 0,6-4 0,-3 1 0,-5-5 0,4 0 0,-2-2 0,-1 0 0,6 5 0,-3 3 0,8 6 0,3-1 0,3 1 0,0-3 0,0 4 0,0-5 0,2 5 0,5 1 0,-1-5 0,6 5 0,-2-6 0,0 1 0,-1-1 0,2 4 0,-1 0 0,1 1 0,1 2 0,-5-6 0,5 5 0,1-3 0,2 3 0,3 0 0,-2 0 0,-1-1 0,-2-5 0,-4 0 0,1-4 0,0 3 0,2 7 0,-4-5 0,2 5 0,-4-6 0,1 0 0,4 6 0,0-5 0,2 5 0,-4-6 0,-1 3 0,-2 1 0,1-2 0,5 4 0,-2-7 0,3 3 0,-3-2 0,-1 0 0,0-1 0,3 1 0,0 0 0,-3 0 0,0 1 0,-1 3 0,-2-6 0,5 4 0,-1-5 0,0 4 0,0-3 0,-7 8 0,0-7 0,-3 10 0,0-11 0,0 6 0,0-1 0,0-3 0,-4 6 0,-3-7 0,-4 1 0,-2-3 0,-3-1 0,-2 2 0,0 0 0,1-1 0,0-2 0,-1-2 0,0 3 0,1 2 0,0-1 0,0 0 0,-1 0 0,1 0 0,-1 1 0,1-2 0,-2 2 0,2-1 0,6 0 0,-1 0 0,-4 1 0,3 0 0,-5 3 0,5 0 0,4 1 0,3-2 0,-3 4 0,8-6 0,-4 6 0,5 1 0,0-4 0,0 3 0,0-2 0,0-2 0,0 5 0,0-2 0,0-1 0,0 2 0,0-4 0,0 8 0,3-3 0,2 9 0,2-8 0,3 7 0,0-2 0,5 7 0,5 3 0,2-4 0,-1-2 0,-4-5 0,-3-2 0,3 1 0,2 0 0,0 1 0,0-1 0,-3-2 0,-3-3 0,1-3 0,-2-1 0,0 1 0,-3-1 0,1-2 0,3 1 0,-3-4 0,5 3 0,-6-2 0,0 6 0,5-5 0,-9 6 0,7-6 0,-5 3 0,5-2 0,0 0 0,2 0 0,-2 3 0,-3-1 0,0-1 0,0 3 0,-2-4 0,4 4 0,-2-3 0,4 1 0,-4-3 0,3 5 0,-4-4 0,3 4 0,-1-3 0,2 1 0,-6 0 0,0 5 0,-6-4 0,0 4 0,0-3 0,0-3 0,-13 4 0,2-5 0,-10-2 0,8 0 0,-2-3 0,3-1 0,-9 5 0,3-2 0,1 9 0,1 2 0,5-1 0,1-2 0,2-3 0,-1 2 0,2-2 0,-2 4 0,-1-3 0,3-3 0,-4 4 0,5-2 0,-1 2 0,2 0 0,2 0 0,0 2 0,-2-2 0,3 0 0,-3 2 0,5-3 0,-3 5 0,-1-5 0,1 1 0,0 1 0,3-1 0,0 1 0,0 1 0,7-5 0,4-1 0,5-3 0,3-2 0,2-2 0,5 1 0,4 1 0,-1 2 0,-5 0 0,-6-1 0,1 0 0,3 0 0,13 4 0,-7-3 0,5 2 0,-14-3 0,-2 0 0,-2 0 0,-2-1 0,6 3 0,-5 1 0,5 2 0,-8-2 0,1 2 0,-2-2 0,1 2 0,1 0 0,-2-1 0,2 5 0,-5-6 0,4 4 0,3 0 0,-2-2 0,4 5 0,-1-3 0,2 3 0,-1-1 0,0 6 0,-2 0 0,-1-1 0,-1-1 0,-2-7 0,-1 0 0,1 0 0,0 0 0,-1 0 0,-1 0 0,1 6 0,-2-5 0,1 3 0,-1-2 0,-4-5 0,1 8 0,-3-2 0,-1 0 0,0-1 0,0 4 0,0-4 0,0 2 0,0 0 0,-2-6 0,-6 10 0,-1-10 0,-5 3 0,2-2 0,-1-2 0,0-1 0,0 1 0,0 0 0,0 0 0,-1-1 0,3 1 0,-4 5 0,4-1 0,-2 2 0,3-6 0,-5-1 0,6-2 0,-8 5 0,7-3 0,0 0 0,-5 6 0,6-6 0,-7 6 0,6-4 0,-2 0 0,0 1 0,1-1 0,0 0 0,1 0 0,1 1 0,-2 2 0,4-3 0,-6 1 0,5 0 0,-2 0 0,0 3 0,-2-4 0,0 1 0,0 0 0,0-1 0,0 1 0,-3 3 0,1-2 0,-1 2 0,3-3 0,0 0 0,0 3 0,2 0 0,4-2 0,-4 2 0,4-5 0,-1 7 0,3-2 0,4 0 0,0 1 0,0-1 0,0 2 0,0-1 0,0-1 0,9 0 0,1-5 0,4 0 0,2-4 0,-6 1 0,7 0 0,-5 3 0,3-3 0,-1 3 0,-2-6 0,3 5 0,-1-2 0,-1 3 0,4-1 0,-8-1 0,7 1 0,-1 2 0,0-1 0,1-1 0,-4 0 0,-2-1 0,2 3 0,2 1 0,-2-2 0,1-2 0,1 4 0,-3-5 0,4 4 0,-3-2 0,1 1 0,-1 1 0,3-1 0,-3-1 0,3-4 0,0 7 0,-5-8 0,4 11 0,-4-6 0,-4 5 0,6 2 0,-10-5 0,8 3 0,-5 1 0,2-3 0,0 5 0,-3-4 0,-1 3 0,0-1 0,-3 0 0,0 8 0,0-6 0,0 7 0,0-5 0,0-5 0,0 3 0,0-2 0,-2 0 0,-4 1 0,-4-4 0,-3-3 0,-2 2 0,2-1 0,-6 3 0,4 0 0,-4 1 0,0 4 0,6-4 0,-2 5 0,-1 0 0,7-5 0,-6 5 0,-1-5 0,7-1 0,-6 0 0,4 2 0,3-1 0,-3 1 0,4 1 0,-1 0 0,0-1 0,1 1 0,1-4 0,-1 2 0,5 4 0,-2-5 0,-2 6 0,4-8 0,-2 8 0,2-4 0,2 2 0,0-2 0,0 0 0,0 3 0,0-3 0,0 2 0,0-3 0,0 2 0,0 2 0,0-3 0,0 3 0,0-3 0,0-1 0,0 2 0,0-1 0,0 1 0,0 0 0,0 0 0,3 1 0,0-1 0,1 5 0,1-10 0,-1 10 0,-1-10 0,2 5 0,3 1 0,1-2 0,4 5 0,-2-3 0,1 2 0,-1-4 0,-2-3 0,3 0 0,-2-2 0,3 4 0,-3 0 0,-3-4 0,2 7 0,-1-5 0,-1 1 0,6 1 0,-6-5 0,9 2 0,-9 2 0,7-2 0,-3 4 0,0-4 0,2 1 0,-5 1 0,1-4 0,0 7 0,-3-1 0,-3 0 0,0 1 0,-3-2 0,0 6 0,0-5 0,0 2 0,0-1 0,0-4 0,0 8 0,0-6 0,-2 0 0,-2 3 0,-4-4 0,-2 1 0,1 1 0,1-5 0,-4 6 0,3-8 0,-6 8 0,-2-4 0,2 0 0,-6 2 0,5-5 0,4 1 0,-7 0 0,10-3 0,-10 4 0,8-4 0,-2 2 0,-1 0 0,2-2 0,-9 5 0,9-5 0,-3 2 0,0 0 0,3-2 0,-6 2 0,4 0 0,-4 1 0,6-3 0,-6 1 0,6-4 0,0 4 0,1 8 0,7-3 0,2 7 0,2-2 0,0-5 0,0 8 0,0-6 0,0 1 0,0 3 0,0-8 0,0 8 0,0-5 0,2 3 0,7 7 0,1-2 0,3 4 0,-4-7 0,1 0 0,-3-7 0,2 3 0,0 0 0,1 2 0,-3 0 0,-1-2 0,-1-2 0,2 1 0,2 3 0,-1-2 0,0-4 0,1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D6EFE-E329-F642-A2CC-0609A574981E}" type="datetimeFigureOut">
              <a:rPr lang="en-US" smtClean="0"/>
              <a:t>2/27/23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E85424-2738-5F4C-80B5-69462AEC5C09}" type="slidenum">
              <a:rPr lang="en-US" smtClean="0"/>
              <a:t>‹#›</a:t>
            </a:fld>
            <a:endParaRPr lang="en-US"/>
          </a:p>
        </p:txBody>
      </p:sp>
    </p:spTree>
    <p:extLst>
      <p:ext uri="{BB962C8B-B14F-4D97-AF65-F5344CB8AC3E}">
        <p14:creationId xmlns:p14="http://schemas.microsoft.com/office/powerpoint/2010/main" val="1172854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are interested in widening this for two reasons – looking for new threats and knowing more about pathogen ecology in natural ecosystems. Fits recommendations of the UK plant </a:t>
            </a:r>
            <a:r>
              <a:rPr lang="en-GB" baseline="0" dirty="0" err="1"/>
              <a:t>pathgen</a:t>
            </a:r>
            <a:r>
              <a:rPr lang="en-GB" baseline="0" dirty="0"/>
              <a:t> TASK FORCE in relation to predicting monitoring and controlling spread of these damaging group of pathogens</a:t>
            </a:r>
            <a:endParaRPr lang="en-GB" dirty="0"/>
          </a:p>
        </p:txBody>
      </p:sp>
      <p:sp>
        <p:nvSpPr>
          <p:cNvPr id="4" name="Slide Number Placeholder 3"/>
          <p:cNvSpPr>
            <a:spLocks noGrp="1"/>
          </p:cNvSpPr>
          <p:nvPr>
            <p:ph type="sldNum" sz="quarter" idx="10"/>
          </p:nvPr>
        </p:nvSpPr>
        <p:spPr/>
        <p:txBody>
          <a:bodyPr/>
          <a:lstStyle/>
          <a:p>
            <a:pPr>
              <a:defRPr/>
            </a:pPr>
            <a:fld id="{B6FB8B8B-025D-4DCF-B5C2-6C50AA191027}" type="slidenum">
              <a:rPr lang="en-GB" smtClean="0"/>
              <a:pPr>
                <a:defRPr/>
              </a:pPr>
              <a:t>51</a:t>
            </a:fld>
            <a:endParaRPr lang="en-GB"/>
          </a:p>
        </p:txBody>
      </p:sp>
    </p:spTree>
    <p:extLst>
      <p:ext uri="{BB962C8B-B14F-4D97-AF65-F5344CB8AC3E}">
        <p14:creationId xmlns:p14="http://schemas.microsoft.com/office/powerpoint/2010/main" val="4794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B946CA-8650-4840-882F-1ADAD5AA8223}" type="slidenum">
              <a:rPr lang="en-GB" smtClean="0">
                <a:solidFill>
                  <a:prstClr val="black"/>
                </a:solidFill>
              </a:rPr>
              <a:pPr/>
              <a:t>52</a:t>
            </a:fld>
            <a:endParaRPr lang="en-GB">
              <a:solidFill>
                <a:prstClr val="black"/>
              </a:solidFill>
            </a:endParaRPr>
          </a:p>
        </p:txBody>
      </p:sp>
    </p:spTree>
    <p:extLst>
      <p:ext uri="{BB962C8B-B14F-4D97-AF65-F5344CB8AC3E}">
        <p14:creationId xmlns:p14="http://schemas.microsoft.com/office/powerpoint/2010/main" val="4088281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7FC42F5-F9D3-4198-A20D-4EB7C631AFFE}" type="slidenum">
              <a:rPr lang="en-GB" smtClean="0">
                <a:solidFill>
                  <a:prstClr val="black"/>
                </a:solidFill>
              </a:rPr>
              <a:pPr/>
              <a:t>53</a:t>
            </a:fld>
            <a:endParaRPr lang="en-GB">
              <a:solidFill>
                <a:prstClr val="black"/>
              </a:solidFill>
            </a:endParaRPr>
          </a:p>
        </p:txBody>
      </p:sp>
    </p:spTree>
    <p:extLst>
      <p:ext uri="{BB962C8B-B14F-4D97-AF65-F5344CB8AC3E}">
        <p14:creationId xmlns:p14="http://schemas.microsoft.com/office/powerpoint/2010/main" val="272731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are interested in widening this for two reasons – looking for new threats and knowing more about pathogen ecology in natural ecosystems. Fits recommendations of the UK plant </a:t>
            </a:r>
            <a:r>
              <a:rPr lang="en-GB" baseline="0" dirty="0" err="1"/>
              <a:t>pathgen</a:t>
            </a:r>
            <a:r>
              <a:rPr lang="en-GB" baseline="0" dirty="0"/>
              <a:t> TASK FORCE in relation to predicting monitoring and controlling spread of these damaging group of pathogens</a:t>
            </a:r>
            <a:endParaRPr lang="en-GB" dirty="0"/>
          </a:p>
        </p:txBody>
      </p:sp>
      <p:sp>
        <p:nvSpPr>
          <p:cNvPr id="4" name="Slide Number Placeholder 3"/>
          <p:cNvSpPr>
            <a:spLocks noGrp="1"/>
          </p:cNvSpPr>
          <p:nvPr>
            <p:ph type="sldNum" sz="quarter" idx="10"/>
          </p:nvPr>
        </p:nvSpPr>
        <p:spPr/>
        <p:txBody>
          <a:bodyPr/>
          <a:lstStyle/>
          <a:p>
            <a:pPr>
              <a:defRPr/>
            </a:pPr>
            <a:fld id="{B6FB8B8B-025D-4DCF-B5C2-6C50AA191027}" type="slidenum">
              <a:rPr lang="en-GB" smtClean="0"/>
              <a:pPr>
                <a:defRPr/>
              </a:pPr>
              <a:t>54</a:t>
            </a:fld>
            <a:endParaRPr lang="en-GB"/>
          </a:p>
        </p:txBody>
      </p:sp>
    </p:spTree>
    <p:extLst>
      <p:ext uri="{BB962C8B-B14F-4D97-AF65-F5344CB8AC3E}">
        <p14:creationId xmlns:p14="http://schemas.microsoft.com/office/powerpoint/2010/main" val="47942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B72A37E-5D5B-46A5-945D-D022240B6462}" type="slidenum">
              <a:rPr lang="en-GB" smtClean="0"/>
              <a:t>55</a:t>
            </a:fld>
            <a:endParaRPr lang="en-GB"/>
          </a:p>
        </p:txBody>
      </p:sp>
    </p:spTree>
    <p:extLst>
      <p:ext uri="{BB962C8B-B14F-4D97-AF65-F5344CB8AC3E}">
        <p14:creationId xmlns:p14="http://schemas.microsoft.com/office/powerpoint/2010/main" val="1763341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are interested in widening this for two reasons – looking for new threats and knowing more about pathogen ecology in natural ecosystems. Fits recommendations of the UK plant </a:t>
            </a:r>
            <a:r>
              <a:rPr lang="en-GB" baseline="0" dirty="0" err="1"/>
              <a:t>pathgen</a:t>
            </a:r>
            <a:r>
              <a:rPr lang="en-GB" baseline="0" dirty="0"/>
              <a:t> TASK FORCE in relation to predicting monitoring and controlling spread of these damaging group of pathogens</a:t>
            </a:r>
            <a:endParaRPr lang="en-GB" dirty="0"/>
          </a:p>
        </p:txBody>
      </p:sp>
      <p:sp>
        <p:nvSpPr>
          <p:cNvPr id="4" name="Slide Number Placeholder 3"/>
          <p:cNvSpPr>
            <a:spLocks noGrp="1"/>
          </p:cNvSpPr>
          <p:nvPr>
            <p:ph type="sldNum" sz="quarter" idx="10"/>
          </p:nvPr>
        </p:nvSpPr>
        <p:spPr/>
        <p:txBody>
          <a:bodyPr/>
          <a:lstStyle/>
          <a:p>
            <a:pPr>
              <a:defRPr/>
            </a:pPr>
            <a:fld id="{B6FB8B8B-025D-4DCF-B5C2-6C50AA191027}" type="slidenum">
              <a:rPr lang="en-GB" smtClean="0"/>
              <a:pPr>
                <a:defRPr/>
              </a:pPr>
              <a:t>58</a:t>
            </a:fld>
            <a:endParaRPr lang="en-GB"/>
          </a:p>
        </p:txBody>
      </p:sp>
    </p:spTree>
    <p:extLst>
      <p:ext uri="{BB962C8B-B14F-4D97-AF65-F5344CB8AC3E}">
        <p14:creationId xmlns:p14="http://schemas.microsoft.com/office/powerpoint/2010/main" val="1621867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2BC0-3302-466E-9BE7-A91FC99FC2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ABFC0D6-B1D0-4C2B-B68F-2F172F55B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CAF61E-4AC9-4E8F-80D5-57D915AF8A75}"/>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9C233995-DB24-46A5-9F2F-1CB513B4E0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4C59F5-0D67-449C-983B-CB727875B9A7}"/>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180035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68A6-4AE3-4804-A9C2-7D9E5453F0A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322054-BD05-479B-A436-6DBD31680E5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1A414C9-D5BC-4947-9F84-54B0E64BABD5}"/>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2EB1F768-EC05-4F6E-962B-FDA3B707B6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F6E39B-AA2E-4A15-ABDC-78B1BE9547E2}"/>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376744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7A5147-2D57-43A3-BBC1-64CF4DF47C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8D45BE-B06F-43CC-AA16-25A3200D25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AC9B91-1EA3-488A-8C72-CC537406AA36}"/>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83277ACB-6ECF-418A-96E3-AF17A566F7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D51325-95B2-47E5-9185-1176FAE997A4}"/>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628548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393344" y="275685"/>
            <a:ext cx="9038843" cy="590931"/>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10" name="Text Placeholder 2"/>
          <p:cNvSpPr>
            <a:spLocks noGrp="1"/>
          </p:cNvSpPr>
          <p:nvPr>
            <p:ph type="body" idx="10" hasCustomPrompt="1"/>
          </p:nvPr>
        </p:nvSpPr>
        <p:spPr>
          <a:xfrm>
            <a:off x="1393344" y="1098067"/>
            <a:ext cx="9038843" cy="424732"/>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59377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913352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717506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344081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1504734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7228529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596982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1128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DAA1D-5498-4CB2-881F-F04AA8345F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07805C-AFA5-47B9-AC4E-71E1CBB178E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E16241-7892-4048-9BE6-57DABEB3D190}"/>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299E795F-372D-4A54-B3C7-B148495EFD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CBB9A8-8856-40BF-AD16-4A7157BD8576}"/>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21894512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260" y="6056"/>
            <a:ext cx="10488248" cy="590931"/>
          </a:xfrm>
        </p:spPr>
        <p:txBody>
          <a:bodyPr wrap="square"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524478" y="398766"/>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524478" y="76937"/>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91728" y="76937"/>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cstate="print">
            <a:extLst>
              <a:ext uri="{28A0092B-C50C-407E-A947-70E740481C1C}">
                <a14:useLocalDpi xmlns:a14="http://schemas.microsoft.com/office/drawing/2010/main"/>
              </a:ext>
            </a:extLst>
          </a:blip>
          <a:srcRect l="-135523" r="-135523"/>
          <a:stretch>
            <a:fillRect/>
          </a:stretch>
        </p:blipFill>
        <p:spPr>
          <a:xfrm>
            <a:off x="10738501" y="50314"/>
            <a:ext cx="2237009" cy="922702"/>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4003389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797392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659758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1959494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4283222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569302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8374027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93344" y="275685"/>
            <a:ext cx="9038843" cy="590931"/>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837092" y="773902"/>
            <a:ext cx="388553"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8" name="Rounded Rectangle 7"/>
          <p:cNvSpPr/>
          <p:nvPr userDrawn="1"/>
        </p:nvSpPr>
        <p:spPr>
          <a:xfrm>
            <a:off x="837092" y="452073"/>
            <a:ext cx="388553"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sp>
        <p:nvSpPr>
          <p:cNvPr id="9" name="Rounded Rectangle 8"/>
          <p:cNvSpPr/>
          <p:nvPr userDrawn="1"/>
        </p:nvSpPr>
        <p:spPr>
          <a:xfrm>
            <a:off x="404341" y="452073"/>
            <a:ext cx="388553"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aseline="-25000"/>
          </a:p>
        </p:txBody>
      </p:sp>
      <p:pic>
        <p:nvPicPr>
          <p:cNvPr id="10" name="Content Placeholder 3" descr="JHI_Vert_Web.png"/>
          <p:cNvPicPr>
            <a:picLocks noChangeAspect="1"/>
          </p:cNvPicPr>
          <p:nvPr userDrawn="1"/>
        </p:nvPicPr>
        <p:blipFill>
          <a:blip r:embed="rId2">
            <a:extLst>
              <a:ext uri="{28A0092B-C50C-407E-A947-70E740481C1C}">
                <a14:useLocalDpi xmlns:a14="http://schemas.microsoft.com/office/drawing/2010/main" val="0"/>
              </a:ext>
            </a:extLst>
          </a:blip>
          <a:srcRect l="-135523" r="-135523"/>
          <a:stretch>
            <a:fillRect/>
          </a:stretch>
        </p:blipFill>
        <p:spPr>
          <a:xfrm>
            <a:off x="10097383" y="167543"/>
            <a:ext cx="2815605" cy="1161356"/>
          </a:xfrm>
          <a:prstGeom prst="rect">
            <a:avLst/>
          </a:prstGeom>
        </p:spPr>
      </p:pic>
      <p:sp>
        <p:nvSpPr>
          <p:cNvPr id="14" name="Text Placeholder 24"/>
          <p:cNvSpPr>
            <a:spLocks noGrp="1"/>
          </p:cNvSpPr>
          <p:nvPr>
            <p:ph type="body" sz="quarter" idx="11" hasCustomPrompt="1"/>
          </p:nvPr>
        </p:nvSpPr>
        <p:spPr>
          <a:xfrm>
            <a:off x="1780308" y="1732396"/>
            <a:ext cx="9177979"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9160932"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981261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7E01-0719-47D3-A634-3C89CBB1FF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3F4F13B-307F-40DA-802A-BEADBB05DD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C25B15-7344-4F70-8466-644A08F56A97}"/>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4BE1AB39-1E4F-451C-81B9-7F25770ABB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162BCD-EC38-4D24-BCC5-9D7D1BB9219F}"/>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139181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8439B-8558-4CE2-A15C-23712DE76E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33038D-325F-41DA-BFD6-F9CB4AD6605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613A88B-59D7-4CA4-BE1F-176154BF3CD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9BD03D-4EFD-48E9-9DA9-7EFB50BA61D1}"/>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6" name="Footer Placeholder 5">
            <a:extLst>
              <a:ext uri="{FF2B5EF4-FFF2-40B4-BE49-F238E27FC236}">
                <a16:creationId xmlns:a16="http://schemas.microsoft.com/office/drawing/2014/main" id="{9313DFC2-074E-47D6-AA37-132B9AC790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F78609-A0D8-4B35-B052-8589AC990FD4}"/>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16117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945F-1522-4AF6-B8D8-C210DE89238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C81AD58-BF1D-43A6-85C7-6A2426650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D339FF2-1997-4B4A-874B-C5017004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30913FE-426F-411C-AA53-AEB7410E3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CB2DB4-0DD1-4D76-AD79-F5FCE1151C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0C3C2C5-B0F6-4649-88AA-B9CB74DF87D1}"/>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8" name="Footer Placeholder 7">
            <a:extLst>
              <a:ext uri="{FF2B5EF4-FFF2-40B4-BE49-F238E27FC236}">
                <a16:creationId xmlns:a16="http://schemas.microsoft.com/office/drawing/2014/main" id="{3C506E0B-AE4D-45ED-B67A-E49138377F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C1D6E39-3490-4894-8BA8-36FA3143588B}"/>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525018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47F2-CF93-4227-9D8F-8D1A31DB71B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5A049AE-5735-46DB-86CD-729F8FCCBC64}"/>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4" name="Footer Placeholder 3">
            <a:extLst>
              <a:ext uri="{FF2B5EF4-FFF2-40B4-BE49-F238E27FC236}">
                <a16:creationId xmlns:a16="http://schemas.microsoft.com/office/drawing/2014/main" id="{50875E2A-998E-4C54-BBE6-8136BAD811A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7E122FB-8AE0-4558-BAC5-62659AB03D16}"/>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3153105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29F09-9C84-4225-B601-1BE468C804AD}"/>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3" name="Footer Placeholder 2">
            <a:extLst>
              <a:ext uri="{FF2B5EF4-FFF2-40B4-BE49-F238E27FC236}">
                <a16:creationId xmlns:a16="http://schemas.microsoft.com/office/drawing/2014/main" id="{020F82B2-DC92-4D91-8ED9-F8077679DD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575F58A-01BC-40C4-9C6E-D12F5175EE33}"/>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2281809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C0564-5065-48F6-989D-E54E9B415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E36DC53-421F-4266-A464-E5A9855D1B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2D6F1D-2463-4A37-94E1-2413FC8BD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D74D516-E8A9-43A2-AF6E-510B1AD9B265}"/>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6" name="Footer Placeholder 5">
            <a:extLst>
              <a:ext uri="{FF2B5EF4-FFF2-40B4-BE49-F238E27FC236}">
                <a16:creationId xmlns:a16="http://schemas.microsoft.com/office/drawing/2014/main" id="{3C6C7768-39AA-4190-97F6-297E07D4A30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73D954-D28E-4A84-A0C2-651F1670EFAB}"/>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312691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553A-C053-487F-A42F-20D228E512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7EB5155-CC7D-4B49-AC9D-5956D5B84D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F52B924-1066-4720-A751-F79489F3C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0535B5-84D4-4700-BC8F-F55A178182CB}"/>
              </a:ext>
            </a:extLst>
          </p:cNvPr>
          <p:cNvSpPr>
            <a:spLocks noGrp="1"/>
          </p:cNvSpPr>
          <p:nvPr>
            <p:ph type="dt" sz="half" idx="10"/>
          </p:nvPr>
        </p:nvSpPr>
        <p:spPr/>
        <p:txBody>
          <a:bodyPr/>
          <a:lstStyle/>
          <a:p>
            <a:fld id="{D5B3EF36-47C2-4AA3-A387-F39AC0889363}" type="datetimeFigureOut">
              <a:rPr lang="en-GB" smtClean="0"/>
              <a:t>27/02/2023</a:t>
            </a:fld>
            <a:endParaRPr lang="en-GB"/>
          </a:p>
        </p:txBody>
      </p:sp>
      <p:sp>
        <p:nvSpPr>
          <p:cNvPr id="6" name="Footer Placeholder 5">
            <a:extLst>
              <a:ext uri="{FF2B5EF4-FFF2-40B4-BE49-F238E27FC236}">
                <a16:creationId xmlns:a16="http://schemas.microsoft.com/office/drawing/2014/main" id="{6D1B24CF-437C-4FAC-A549-530584D0F6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B0C26E-F8BD-40EF-9A16-D9731F953555}"/>
              </a:ext>
            </a:extLst>
          </p:cNvPr>
          <p:cNvSpPr>
            <a:spLocks noGrp="1"/>
          </p:cNvSpPr>
          <p:nvPr>
            <p:ph type="sldNum" sz="quarter" idx="12"/>
          </p:nvPr>
        </p:nvSpPr>
        <p:spPr/>
        <p:txBody>
          <a:bodyPr/>
          <a:lstStyle/>
          <a:p>
            <a:fld id="{E335BE0D-D7F0-47F9-A9D2-959ADD966A66}" type="slidenum">
              <a:rPr lang="en-GB" smtClean="0"/>
              <a:t>‹#›</a:t>
            </a:fld>
            <a:endParaRPr lang="en-GB"/>
          </a:p>
        </p:txBody>
      </p:sp>
    </p:spTree>
    <p:extLst>
      <p:ext uri="{BB962C8B-B14F-4D97-AF65-F5344CB8AC3E}">
        <p14:creationId xmlns:p14="http://schemas.microsoft.com/office/powerpoint/2010/main" val="4206390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4FD14B-8F1F-45DB-BCC8-34EB37811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DB8F21-901E-41E2-B9DD-1C2DF23F23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03674D1-4153-4847-A12E-EC13CE78F8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B3EF36-47C2-4AA3-A387-F39AC0889363}" type="datetimeFigureOut">
              <a:rPr lang="en-GB" smtClean="0"/>
              <a:t>27/02/2023</a:t>
            </a:fld>
            <a:endParaRPr lang="en-GB"/>
          </a:p>
        </p:txBody>
      </p:sp>
      <p:sp>
        <p:nvSpPr>
          <p:cNvPr id="5" name="Footer Placeholder 4">
            <a:extLst>
              <a:ext uri="{FF2B5EF4-FFF2-40B4-BE49-F238E27FC236}">
                <a16:creationId xmlns:a16="http://schemas.microsoft.com/office/drawing/2014/main" id="{81B7EDE2-F0D8-45F0-837E-FA58400EBD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B936DD5-C5F6-4FD2-8299-7F0D0D8596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5BE0D-D7F0-47F9-A9D2-959ADD966A66}" type="slidenum">
              <a:rPr lang="en-GB" smtClean="0"/>
              <a:t>‹#›</a:t>
            </a:fld>
            <a:endParaRPr lang="en-GB"/>
          </a:p>
        </p:txBody>
      </p:sp>
    </p:spTree>
    <p:extLst>
      <p:ext uri="{BB962C8B-B14F-4D97-AF65-F5344CB8AC3E}">
        <p14:creationId xmlns:p14="http://schemas.microsoft.com/office/powerpoint/2010/main" val="2597847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8"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agctsequencing.wordpress.com/2012/08/01/sanger-sequencing-historical-development-of-automated-dna-sequencing" TargetMode="External"/><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ncbi.nlm.nih.gov/pmc/articles/PMC310812/"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biorxiv.org/content/10.1101/2021.10.01.462558v1"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1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image" Target="../media/image35.tiff"/><Relationship Id="rId1" Type="http://schemas.openxmlformats.org/officeDocument/2006/relationships/slideLayout" Target="../slideLayouts/slideLayout24.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2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1.bin"/><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54.jpe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widdowquinn/THAPBI-pycits" TargetMode="External"/><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25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524002" y="285322"/>
            <a:ext cx="9042399" cy="2086725"/>
          </a:xfrm>
        </p:spPr>
        <p:txBody>
          <a:bodyPr/>
          <a:lstStyle/>
          <a:p>
            <a:pPr algn="ctr"/>
            <a:r>
              <a:rPr lang="en-GB" sz="4400" dirty="0"/>
              <a:t>Bioinformatic analysis and its applications</a:t>
            </a:r>
            <a:br>
              <a:rPr lang="en-GB" sz="4400" dirty="0"/>
            </a:br>
            <a:r>
              <a:rPr lang="en-GB" sz="2800" dirty="0"/>
              <a:t>University of Dundee – Data analysis group</a:t>
            </a:r>
            <a:br>
              <a:rPr lang="en-GB" sz="2800" dirty="0"/>
            </a:br>
            <a:r>
              <a:rPr lang="en-GB" sz="2800" dirty="0"/>
              <a:t> Peter Thorpe</a:t>
            </a:r>
          </a:p>
        </p:txBody>
      </p:sp>
      <p:pic>
        <p:nvPicPr>
          <p:cNvPr id="4" name="Picture 3" descr="Chart, sunburst chart&#10;&#10;Description automatically generated">
            <a:extLst>
              <a:ext uri="{FF2B5EF4-FFF2-40B4-BE49-F238E27FC236}">
                <a16:creationId xmlns:a16="http://schemas.microsoft.com/office/drawing/2014/main" id="{C661205A-BBF5-A5E2-3782-C4FA10E2A3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6808" y="2732840"/>
            <a:ext cx="3871161" cy="3871161"/>
          </a:xfrm>
          <a:prstGeom prst="rect">
            <a:avLst/>
          </a:prstGeom>
        </p:spPr>
      </p:pic>
      <p:pic>
        <p:nvPicPr>
          <p:cNvPr id="6" name="Picture 5" descr="Diagram&#10;&#10;Description automatically generated">
            <a:extLst>
              <a:ext uri="{FF2B5EF4-FFF2-40B4-BE49-F238E27FC236}">
                <a16:creationId xmlns:a16="http://schemas.microsoft.com/office/drawing/2014/main" id="{694A01A3-1B79-6700-6EEF-8C17514CBE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17207" y="2732840"/>
            <a:ext cx="3871161" cy="3871161"/>
          </a:xfrm>
          <a:prstGeom prst="rect">
            <a:avLst/>
          </a:prstGeom>
        </p:spPr>
      </p:pic>
      <p:sp>
        <p:nvSpPr>
          <p:cNvPr id="3" name="Rectangle 2">
            <a:extLst>
              <a:ext uri="{FF2B5EF4-FFF2-40B4-BE49-F238E27FC236}">
                <a16:creationId xmlns:a16="http://schemas.microsoft.com/office/drawing/2014/main" id="{418BF142-3E2D-BD25-3271-2E7711327F35}"/>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316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346D7E-D71E-681C-E458-D32421F571C5}"/>
              </a:ext>
            </a:extLst>
          </p:cNvPr>
          <p:cNvSpPr/>
          <p:nvPr/>
        </p:nvSpPr>
        <p:spPr>
          <a:xfrm>
            <a:off x="333720" y="464007"/>
            <a:ext cx="1037880"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190891" y="2903672"/>
            <a:ext cx="5266980" cy="378206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28600" defTabSz="914400">
              <a:lnSpc>
                <a:spcPct val="90000"/>
              </a:lnSpc>
              <a:buFont typeface="Arial" panose="020B0604020202020204" pitchFamily="34" charset="0"/>
              <a:buChar char="•"/>
            </a:pPr>
            <a:r>
              <a:rPr lang="en-US" sz="2600" dirty="0"/>
              <a:t>Bioinformatics as a discipline is moving forward very fast.</a:t>
            </a:r>
          </a:p>
          <a:p>
            <a:pPr marL="285750" indent="-228600" defTabSz="914400">
              <a:lnSpc>
                <a:spcPct val="90000"/>
              </a:lnSpc>
              <a:buFont typeface="Arial" panose="020B0604020202020204" pitchFamily="34" charset="0"/>
              <a:buChar char="•"/>
            </a:pPr>
            <a:r>
              <a:rPr lang="en-US" sz="2600" dirty="0"/>
              <a:t>New technologies produces different and better data – seem to be released every ~3 months. </a:t>
            </a:r>
          </a:p>
          <a:p>
            <a:pPr marL="285750" indent="-228600" defTabSz="914400">
              <a:lnSpc>
                <a:spcPct val="90000"/>
              </a:lnSpc>
              <a:buFont typeface="Arial" panose="020B0604020202020204" pitchFamily="34" charset="0"/>
              <a:buChar char="•"/>
            </a:pPr>
            <a:r>
              <a:rPr lang="en-US" sz="2600" dirty="0"/>
              <a:t>According to Intel: Bioinformatics is growing as a market faster than the finance market (personal communication). </a:t>
            </a:r>
          </a:p>
          <a:p>
            <a:pPr marL="285750" indent="-228600" defTabSz="914400">
              <a:lnSpc>
                <a:spcPct val="90000"/>
              </a:lnSpc>
              <a:buFont typeface="Arial" panose="020B0604020202020204" pitchFamily="34" charset="0"/>
              <a:buChar char="•"/>
            </a:pPr>
            <a:r>
              <a:rPr lang="en-US" sz="2600" dirty="0"/>
              <a:t>New software is constantly being released</a:t>
            </a:r>
          </a:p>
          <a:p>
            <a:pPr marL="285750" indent="-228600" defTabSz="914400">
              <a:lnSpc>
                <a:spcPct val="90000"/>
              </a:lnSpc>
              <a:buFont typeface="Arial" panose="020B0604020202020204" pitchFamily="34" charset="0"/>
              <a:buChar char="•"/>
            </a:pPr>
            <a:r>
              <a:rPr lang="en-US" sz="2600" dirty="0"/>
              <a:t>Keep up – good luck!!</a:t>
            </a:r>
          </a:p>
          <a:p>
            <a:pPr marL="285750" indent="-228600" defTabSz="914400">
              <a:lnSpc>
                <a:spcPct val="90000"/>
              </a:lnSpc>
              <a:buFont typeface="Arial" panose="020B0604020202020204" pitchFamily="34" charset="0"/>
              <a:buChar char="•"/>
            </a:pPr>
            <a:endParaRPr lang="en-US" sz="1700" dirty="0"/>
          </a:p>
          <a:p>
            <a:pPr marL="285750" indent="-228600" defTabSz="914400">
              <a:lnSpc>
                <a:spcPct val="90000"/>
              </a:lnSpc>
              <a:buFont typeface="Arial" panose="020B0604020202020204" pitchFamily="34" charset="0"/>
              <a:buChar char="•"/>
            </a:pPr>
            <a:endParaRPr lang="en-US" sz="1700" dirty="0"/>
          </a:p>
        </p:txBody>
      </p:sp>
      <p:pic>
        <p:nvPicPr>
          <p:cNvPr id="3" name="Picture 3" descr="N:\scratch\diagram_drawing_test\circos\c002_scaffold\plotting_files\sliced_region\Rp_Mc_vs_mp_coo2_v1_RNQ.png">
            <a:extLst>
              <a:ext uri="{FF2B5EF4-FFF2-40B4-BE49-F238E27FC236}">
                <a16:creationId xmlns:a16="http://schemas.microsoft.com/office/drawing/2014/main" id="{FC272FD6-47B2-7F5B-9A46-3BC6D187165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6" name="Title 3">
            <a:extLst>
              <a:ext uri="{FF2B5EF4-FFF2-40B4-BE49-F238E27FC236}">
                <a16:creationId xmlns:a16="http://schemas.microsoft.com/office/drawing/2014/main" id="{58917668-79AF-58F5-5EA3-54C67CC44E2D}"/>
              </a:ext>
            </a:extLst>
          </p:cNvPr>
          <p:cNvSpPr txBox="1">
            <a:spLocks/>
          </p:cNvSpPr>
          <p:nvPr/>
        </p:nvSpPr>
        <p:spPr>
          <a:xfrm>
            <a:off x="-3440148" y="1336674"/>
            <a:ext cx="12191999" cy="701731"/>
          </a:xfrm>
          <a:prstGeom prst="rect">
            <a:avLst/>
          </a:prstGeom>
        </p:spPr>
        <p:txBody>
          <a:bodyPr vert="horz" lIns="91440" tIns="45720" rIns="91440" bIns="45720" rtlCol="0" anchor="t" anchorCtr="0">
            <a:spAutoFit/>
          </a:bodyPr>
          <a:lstStyle>
            <a:lvl1pPr algn="l" defTabSz="914400" rtl="0" eaLnBrk="1" latinLnBrk="0" hangingPunct="1">
              <a:lnSpc>
                <a:spcPct val="90000"/>
              </a:lnSpc>
              <a:spcBef>
                <a:spcPct val="0"/>
              </a:spcBef>
              <a:buNone/>
              <a:defRPr sz="3600" b="1" kern="1200" baseline="0">
                <a:solidFill>
                  <a:srgbClr val="872175"/>
                </a:solidFill>
                <a:latin typeface="+mj-lt"/>
                <a:ea typeface="+mj-ea"/>
                <a:cs typeface="+mj-cs"/>
              </a:defRPr>
            </a:lvl1pPr>
          </a:lstStyle>
          <a:p>
            <a:pPr algn="ctr"/>
            <a:r>
              <a:rPr lang="en-GB" sz="4400" dirty="0"/>
              <a:t>Constantly Evolving</a:t>
            </a:r>
          </a:p>
        </p:txBody>
      </p:sp>
    </p:spTree>
    <p:extLst>
      <p:ext uri="{BB962C8B-B14F-4D97-AF65-F5344CB8AC3E}">
        <p14:creationId xmlns:p14="http://schemas.microsoft.com/office/powerpoint/2010/main" val="12648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77CCA5A-3BA5-D856-7587-070E70A870CC}"/>
              </a:ext>
            </a:extLst>
          </p:cNvPr>
          <p:cNvSpPr/>
          <p:nvPr/>
        </p:nvSpPr>
        <p:spPr>
          <a:xfrm>
            <a:off x="268865" y="270409"/>
            <a:ext cx="1064635" cy="98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58313" y="106719"/>
            <a:ext cx="7941389" cy="590931"/>
          </a:xfrm>
        </p:spPr>
        <p:txBody>
          <a:bodyPr/>
          <a:lstStyle/>
          <a:p>
            <a:r>
              <a:rPr lang="en-GB" dirty="0"/>
              <a:t>Bioinformatic analysis </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68865" y="236580"/>
            <a:ext cx="1064635" cy="98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357765" y="996471"/>
            <a:ext cx="75670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Command line tools</a:t>
            </a:r>
            <a:r>
              <a:rPr lang="en-GB" sz="2400" dirty="0"/>
              <a:t>: terminal.</a:t>
            </a:r>
          </a:p>
          <a:p>
            <a:pPr marL="285750" indent="-285750">
              <a:buFont typeface="Arial" panose="020B0604020202020204" pitchFamily="34" charset="0"/>
              <a:buChar char="•"/>
            </a:pPr>
            <a:r>
              <a:rPr lang="en-GB" sz="2400" b="1" dirty="0"/>
              <a:t>Coding</a:t>
            </a:r>
            <a:r>
              <a:rPr lang="en-GB" sz="2400" dirty="0"/>
              <a:t>: Or development of your own software  (or just scripts) in a suitable language. For example Python, R and/ shell.  </a:t>
            </a:r>
          </a:p>
          <a:p>
            <a:pPr marL="285750" indent="-285750">
              <a:buFont typeface="Arial" panose="020B0604020202020204" pitchFamily="34" charset="0"/>
              <a:buChar char="•"/>
            </a:pPr>
            <a:r>
              <a:rPr lang="en-GB" sz="2400" b="1" dirty="0"/>
              <a:t>Reproducibility:</a:t>
            </a:r>
            <a:r>
              <a:rPr lang="en-GB" sz="2400" dirty="0"/>
              <a:t> is mandatory. Therefore, version control and availability of code via </a:t>
            </a:r>
            <a:r>
              <a:rPr lang="en-GB" sz="2400" dirty="0" err="1"/>
              <a:t>github</a:t>
            </a:r>
            <a:r>
              <a:rPr lang="en-GB" sz="2400" dirty="0"/>
              <a:t> is recommended. </a:t>
            </a:r>
          </a:p>
          <a:p>
            <a:pPr marL="285750" indent="-285750">
              <a:buFont typeface="Arial" panose="020B0604020202020204" pitchFamily="34" charset="0"/>
              <a:buChar char="•"/>
            </a:pPr>
            <a:r>
              <a:rPr lang="en-GB" sz="2400" b="1" dirty="0"/>
              <a:t>Experimental design: </a:t>
            </a:r>
            <a:r>
              <a:rPr lang="en-GB" sz="2400" dirty="0"/>
              <a:t>before project start is essential.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11" name="Picture 10" descr="Text&#10;&#10;Description automatically generated">
            <a:extLst>
              <a:ext uri="{FF2B5EF4-FFF2-40B4-BE49-F238E27FC236}">
                <a16:creationId xmlns:a16="http://schemas.microsoft.com/office/drawing/2014/main" id="{5E2B7993-6E9B-D583-161A-E9CBB44EB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91" y="4266198"/>
            <a:ext cx="5806115" cy="4642786"/>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B125593D-F926-C233-63A1-317542366AE7}"/>
              </a:ext>
            </a:extLst>
          </p:cNvPr>
          <p:cNvPicPr>
            <a:picLocks noChangeAspect="1"/>
          </p:cNvPicPr>
          <p:nvPr/>
        </p:nvPicPr>
        <p:blipFill rotWithShape="1">
          <a:blip r:embed="rId3">
            <a:extLst>
              <a:ext uri="{28A0092B-C50C-407E-A947-70E740481C1C}">
                <a14:useLocalDpi xmlns:a14="http://schemas.microsoft.com/office/drawing/2010/main" val="0"/>
              </a:ext>
            </a:extLst>
          </a:blip>
          <a:srcRect l="27760" t="9463" r="28612" b="10108"/>
          <a:stretch/>
        </p:blipFill>
        <p:spPr>
          <a:xfrm>
            <a:off x="8153401" y="1709935"/>
            <a:ext cx="3972934" cy="5059165"/>
          </a:xfrm>
          <a:prstGeom prst="rect">
            <a:avLst/>
          </a:prstGeom>
        </p:spPr>
      </p:pic>
      <p:sp>
        <p:nvSpPr>
          <p:cNvPr id="3" name="TextBox 2">
            <a:extLst>
              <a:ext uri="{FF2B5EF4-FFF2-40B4-BE49-F238E27FC236}">
                <a16:creationId xmlns:a16="http://schemas.microsoft.com/office/drawing/2014/main" id="{14350743-478D-46AF-C38F-760254753A9A}"/>
              </a:ext>
            </a:extLst>
          </p:cNvPr>
          <p:cNvSpPr txBox="1"/>
          <p:nvPr/>
        </p:nvSpPr>
        <p:spPr>
          <a:xfrm>
            <a:off x="8860665" y="1346417"/>
            <a:ext cx="2558405" cy="369332"/>
          </a:xfrm>
          <a:prstGeom prst="rect">
            <a:avLst/>
          </a:prstGeom>
          <a:noFill/>
        </p:spPr>
        <p:txBody>
          <a:bodyPr wrap="square" rtlCol="0">
            <a:spAutoFit/>
          </a:bodyPr>
          <a:lstStyle/>
          <a:p>
            <a:r>
              <a:rPr lang="en-US" dirty="0"/>
              <a:t>Python script or software</a:t>
            </a:r>
          </a:p>
        </p:txBody>
      </p:sp>
      <p:sp>
        <p:nvSpPr>
          <p:cNvPr id="6" name="TextBox 5">
            <a:extLst>
              <a:ext uri="{FF2B5EF4-FFF2-40B4-BE49-F238E27FC236}">
                <a16:creationId xmlns:a16="http://schemas.microsoft.com/office/drawing/2014/main" id="{D1AD0564-29D0-DDF6-EE1B-F8AAE6EE6B24}"/>
              </a:ext>
            </a:extLst>
          </p:cNvPr>
          <p:cNvSpPr txBox="1"/>
          <p:nvPr/>
        </p:nvSpPr>
        <p:spPr>
          <a:xfrm>
            <a:off x="2358313" y="4054851"/>
            <a:ext cx="2070538" cy="369332"/>
          </a:xfrm>
          <a:prstGeom prst="rect">
            <a:avLst/>
          </a:prstGeom>
          <a:noFill/>
        </p:spPr>
        <p:txBody>
          <a:bodyPr wrap="square" rtlCol="0">
            <a:spAutoFit/>
          </a:bodyPr>
          <a:lstStyle/>
          <a:p>
            <a:r>
              <a:rPr lang="en-US" dirty="0"/>
              <a:t>Command line tool</a:t>
            </a:r>
          </a:p>
        </p:txBody>
      </p:sp>
    </p:spTree>
    <p:extLst>
      <p:ext uri="{BB962C8B-B14F-4D97-AF65-F5344CB8AC3E}">
        <p14:creationId xmlns:p14="http://schemas.microsoft.com/office/powerpoint/2010/main" val="48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346D7E-D71E-681C-E458-D32421F571C5}"/>
              </a:ext>
            </a:extLst>
          </p:cNvPr>
          <p:cNvSpPr/>
          <p:nvPr/>
        </p:nvSpPr>
        <p:spPr>
          <a:xfrm>
            <a:off x="268865" y="236580"/>
            <a:ext cx="1064635" cy="98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E77CCA5A-3BA5-D856-7587-070E70A870CC}"/>
              </a:ext>
            </a:extLst>
          </p:cNvPr>
          <p:cNvSpPr/>
          <p:nvPr/>
        </p:nvSpPr>
        <p:spPr>
          <a:xfrm>
            <a:off x="268865" y="270409"/>
            <a:ext cx="1064635" cy="98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609600" y="106719"/>
            <a:ext cx="11516735" cy="646331"/>
          </a:xfrm>
        </p:spPr>
        <p:txBody>
          <a:bodyPr/>
          <a:lstStyle/>
          <a:p>
            <a:r>
              <a:rPr lang="en-GB" sz="4000" dirty="0"/>
              <a:t>What would be required for a Bioinformatics group</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357765" y="996471"/>
            <a:ext cx="112246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High performance computing cluster (HPC) </a:t>
            </a:r>
            <a:r>
              <a:rPr lang="en-GB" sz="2400" dirty="0"/>
              <a:t>: Access to a HPC (with a sys admin) that meets the requirements of the data type</a:t>
            </a:r>
          </a:p>
          <a:p>
            <a:pPr marL="685800" lvl="1">
              <a:buFont typeface="Arial" panose="020B0604020202020204" pitchFamily="34" charset="0"/>
              <a:buChar char="•"/>
            </a:pPr>
            <a:r>
              <a:rPr lang="en-GB" dirty="0"/>
              <a:t>Could use Amazon Web Services or similar to avoid the initial costs and sys admin costs. </a:t>
            </a:r>
            <a:endParaRPr lang="en-GB" sz="3600" dirty="0"/>
          </a:p>
          <a:p>
            <a:pPr marL="285750" indent="-285750">
              <a:buFont typeface="Arial" panose="020B0604020202020204" pitchFamily="34" charset="0"/>
              <a:buChar char="•"/>
            </a:pPr>
            <a:r>
              <a:rPr lang="en-GB" sz="2400" b="1" dirty="0"/>
              <a:t>Bioinformaticians: </a:t>
            </a:r>
            <a:r>
              <a:rPr lang="en-GB" sz="2400" dirty="0"/>
              <a:t>A team of Bioinformatician with a wide range of expertise to help each other grow and develop, and also to be able to do the projects required of them. </a:t>
            </a:r>
          </a:p>
          <a:p>
            <a:pPr marL="285750" indent="-285750">
              <a:buFont typeface="Arial" panose="020B0604020202020204" pitchFamily="34" charset="0"/>
              <a:buChar char="•"/>
            </a:pPr>
            <a:r>
              <a:rPr lang="en-GB" sz="2400" b="1" dirty="0"/>
              <a:t>Collaboration</a:t>
            </a:r>
            <a:r>
              <a:rPr lang="en-GB" sz="2400" dirty="0"/>
              <a:t>: A wider network to collaborate with. </a:t>
            </a:r>
          </a:p>
          <a:p>
            <a:pPr marL="400050" lvl="1" indent="0">
              <a:buNone/>
            </a:pPr>
            <a:endParaRPr lang="en-GB" sz="20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82557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8852284" cy="1200329"/>
          </a:xfrm>
        </p:spPr>
        <p:txBody>
          <a:bodyPr/>
          <a:lstStyle/>
          <a:p>
            <a:r>
              <a:rPr lang="en-GB" sz="4000" dirty="0"/>
              <a:t>A little background Genomics data: History of sequencing</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25600" y="13280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1026" name="Picture 2">
            <a:extLst>
              <a:ext uri="{FF2B5EF4-FFF2-40B4-BE49-F238E27FC236}">
                <a16:creationId xmlns:a16="http://schemas.microsoft.com/office/drawing/2014/main" id="{8B1A0488-6365-9370-7D56-23C83DD0E7B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53426" y="4802837"/>
            <a:ext cx="4193374" cy="1200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7BBA4-BF9F-A635-9283-A542147F98AE}"/>
              </a:ext>
            </a:extLst>
          </p:cNvPr>
          <p:cNvSpPr txBox="1"/>
          <p:nvPr/>
        </p:nvSpPr>
        <p:spPr>
          <a:xfrm>
            <a:off x="1727199" y="6255339"/>
            <a:ext cx="8864600" cy="369332"/>
          </a:xfrm>
          <a:prstGeom prst="rect">
            <a:avLst/>
          </a:prstGeom>
          <a:noFill/>
        </p:spPr>
        <p:txBody>
          <a:bodyPr wrap="square">
            <a:spAutoFit/>
          </a:bodyPr>
          <a:lstStyle/>
          <a:p>
            <a:r>
              <a:rPr lang="en-GB" sz="900" dirty="0"/>
              <a:t>https://plos.figshare.com/articles/figure/_Images_of_Sanger_sequencing_electropherogram_showing_novel_mutations_left_panel_detected_in_the_study_cohort_reverse_direction_and_the_corresponding_wild_type_sequence_right_panel_of_normal_tissue_sections_for_the_same_patient_indicating_the_somatic_orig/1248566/1 </a:t>
            </a:r>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1638299" y="1728140"/>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Radio labelled bases </a:t>
            </a:r>
            <a:r>
              <a:rPr lang="en-GB" sz="2400" dirty="0"/>
              <a:t>were run on gels an manually interpreted for the order of the bases. Years to complete a gene </a:t>
            </a:r>
            <a:r>
              <a:rPr lang="en-GB" sz="1100" dirty="0">
                <a:hlinkClick r:id="rId3"/>
              </a:rPr>
              <a:t>https://agctsequencing.wordpress.com/2012/08/01/sanger-sequencing-historical-development-of-automated-dna-sequencing</a:t>
            </a:r>
            <a:r>
              <a:rPr lang="en-GB" sz="4400" dirty="0"/>
              <a:t>  </a:t>
            </a:r>
          </a:p>
          <a:p>
            <a:pPr marL="285750" indent="-285750">
              <a:buFont typeface="Arial" panose="020B0604020202020204" pitchFamily="34" charset="0"/>
              <a:buChar char="•"/>
            </a:pPr>
            <a:r>
              <a:rPr lang="en-GB" sz="2400" b="1" dirty="0"/>
              <a:t>Sanger sequencing (~1990s)</a:t>
            </a:r>
            <a:r>
              <a:rPr lang="en-GB" sz="2400" dirty="0"/>
              <a:t>: highly accurate, Very high cost, ~1000bp reads.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68865" y="236580"/>
            <a:ext cx="1064635" cy="982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2">
            <a:extLst>
              <a:ext uri="{FF2B5EF4-FFF2-40B4-BE49-F238E27FC236}">
                <a16:creationId xmlns:a16="http://schemas.microsoft.com/office/drawing/2014/main" id="{1131B2C9-7FE5-CB40-73D7-9A90107C75C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0588" y="940180"/>
            <a:ext cx="1052027" cy="21829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0C4D06-78B4-3237-36C0-235F271E5354}"/>
              </a:ext>
            </a:extLst>
          </p:cNvPr>
          <p:cNvSpPr txBox="1"/>
          <p:nvPr/>
        </p:nvSpPr>
        <p:spPr>
          <a:xfrm>
            <a:off x="0" y="737173"/>
            <a:ext cx="3619499" cy="230832"/>
          </a:xfrm>
          <a:prstGeom prst="rect">
            <a:avLst/>
          </a:prstGeom>
          <a:noFill/>
        </p:spPr>
        <p:txBody>
          <a:bodyPr wrap="square">
            <a:spAutoFit/>
          </a:bodyPr>
          <a:lstStyle/>
          <a:p>
            <a:r>
              <a:rPr lang="en-GB" sz="900" dirty="0"/>
              <a:t>https://en.wikipedia.org/wiki/Sanger_sequencing</a:t>
            </a:r>
          </a:p>
        </p:txBody>
      </p:sp>
    </p:spTree>
    <p:extLst>
      <p:ext uri="{BB962C8B-B14F-4D97-AF65-F5344CB8AC3E}">
        <p14:creationId xmlns:p14="http://schemas.microsoft.com/office/powerpoint/2010/main" val="18137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a:t>History of sequencing</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25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332364" y="1279354"/>
            <a:ext cx="11605635" cy="519221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a:t>
            </a:r>
            <a:r>
              <a:rPr lang="en-GB" sz="2400" dirty="0"/>
              <a:t>: It is still used today for cloning, as the cost per sample ~£3.  (for the human genome ~$300million, although final cost $2.7 billion):</a:t>
            </a:r>
          </a:p>
          <a:p>
            <a:pPr marL="285750" indent="-285750">
              <a:buFont typeface="Arial" panose="020B0604020202020204" pitchFamily="34" charset="0"/>
              <a:buChar char="•"/>
            </a:pPr>
            <a:r>
              <a:rPr lang="en-GB" sz="2400" b="1" dirty="0"/>
              <a:t>454/ </a:t>
            </a:r>
            <a:r>
              <a:rPr lang="en-GB" sz="2400" b="1" dirty="0" err="1"/>
              <a:t>Solexa</a:t>
            </a:r>
            <a:r>
              <a:rPr lang="en-GB" sz="2400" b="1" dirty="0"/>
              <a:t>/ Ion </a:t>
            </a:r>
            <a:r>
              <a:rPr lang="en-GB" sz="2400" b="1" dirty="0" err="1"/>
              <a:t>Torant</a:t>
            </a:r>
            <a:r>
              <a:rPr lang="en-GB" sz="2400" b="1" dirty="0"/>
              <a:t> (~2006)</a:t>
            </a:r>
            <a:r>
              <a:rPr lang="en-GB" sz="2400" dirty="0"/>
              <a:t>: pyrosequencing technology, relatively expensive totally discontinued. </a:t>
            </a:r>
          </a:p>
          <a:p>
            <a:pPr marL="285750" indent="-285750">
              <a:buFont typeface="Arial" panose="020B0604020202020204" pitchFamily="34" charset="0"/>
              <a:buChar char="•"/>
            </a:pPr>
            <a:r>
              <a:rPr lang="en-GB" sz="2400" b="1" dirty="0"/>
              <a:t>Illumina (2002 – present)</a:t>
            </a:r>
            <a:r>
              <a:rPr lang="en-GB" sz="2400" dirty="0"/>
              <a:t>: (Next Generation </a:t>
            </a:r>
            <a:r>
              <a:rPr lang="en-GB" sz="2400" dirty="0" err="1"/>
              <a:t>Seq</a:t>
            </a:r>
            <a:r>
              <a:rPr lang="en-GB" sz="2400" dirty="0"/>
              <a:t>: NGS). Massive reduction in cost per Giga base. Huge coverage, still used heavily today! Short reads. 2 X 50 – 250bp. (today &lt;$300 to sequence the human genome). </a:t>
            </a:r>
          </a:p>
          <a:p>
            <a:pPr marL="285750" indent="-285750">
              <a:buFont typeface="Arial" panose="020B0604020202020204" pitchFamily="34" charset="0"/>
              <a:buChar char="•"/>
            </a:pPr>
            <a:r>
              <a:rPr lang="en-GB" sz="2400" b="1" dirty="0">
                <a:highlight>
                  <a:srgbClr val="FFFF00"/>
                </a:highlight>
              </a:rPr>
              <a:t>Third Generation Sequencing Technology</a:t>
            </a:r>
            <a:r>
              <a:rPr lang="en-GB" sz="2400" dirty="0"/>
              <a:t>: </a:t>
            </a:r>
            <a:r>
              <a:rPr lang="en-GB" sz="2400" b="1" dirty="0"/>
              <a:t>Nanopore</a:t>
            </a:r>
            <a:r>
              <a:rPr lang="en-GB" sz="2400" dirty="0"/>
              <a:t> (used heavily during the COVID pandemic), </a:t>
            </a:r>
            <a:r>
              <a:rPr lang="en-GB" sz="2400" b="1" dirty="0"/>
              <a:t>PacBio</a:t>
            </a:r>
            <a:r>
              <a:rPr lang="en-GB" sz="2400" dirty="0"/>
              <a:t> … Both can produce very long reads, both companies lie ;) about the read quality (indels due to homopolymers).  - can detect methylated DNA bases too… (post translational modifications)</a:t>
            </a:r>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3F775709-9E28-D993-A40B-F559DF48609A}"/>
              </a:ext>
            </a:extLst>
          </p:cNvPr>
          <p:cNvSpPr/>
          <p:nvPr/>
        </p:nvSpPr>
        <p:spPr>
          <a:xfrm>
            <a:off x="332365" y="336612"/>
            <a:ext cx="975735" cy="8317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687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a:t>Cost per sequencing method</a:t>
            </a:r>
          </a:p>
        </p:txBody>
      </p:sp>
      <p:sp>
        <p:nvSpPr>
          <p:cNvPr id="6" name="Content Placeholder 2"/>
          <p:cNvSpPr txBox="1">
            <a:spLocks/>
          </p:cNvSpPr>
          <p:nvPr/>
        </p:nvSpPr>
        <p:spPr>
          <a:xfrm>
            <a:off x="1861901" y="1558570"/>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76401" y="13280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Nanopore, PacBio and Illumina regularly release upgrade and new chemistries that improve these figure all the time. </a:t>
            </a:r>
          </a:p>
          <a:p>
            <a:pPr marL="285750" indent="-285750">
              <a:buFont typeface="Arial" panose="020B0604020202020204" pitchFamily="34" charset="0"/>
              <a:buChar char="•"/>
            </a:pPr>
            <a:endParaRPr lang="en-GB" sz="2400" dirty="0"/>
          </a:p>
        </p:txBody>
      </p:sp>
      <p:graphicFrame>
        <p:nvGraphicFramePr>
          <p:cNvPr id="2" name="Table 1">
            <a:extLst>
              <a:ext uri="{FF2B5EF4-FFF2-40B4-BE49-F238E27FC236}">
                <a16:creationId xmlns:a16="http://schemas.microsoft.com/office/drawing/2014/main" id="{37ABA984-52A5-9C09-D4DE-C86959CD76B4}"/>
              </a:ext>
            </a:extLst>
          </p:cNvPr>
          <p:cNvGraphicFramePr>
            <a:graphicFrameLocks noGrp="1"/>
          </p:cNvGraphicFramePr>
          <p:nvPr/>
        </p:nvGraphicFramePr>
        <p:xfrm>
          <a:off x="2234219" y="2731411"/>
          <a:ext cx="7368463" cy="1855480"/>
        </p:xfrm>
        <a:graphic>
          <a:graphicData uri="http://schemas.openxmlformats.org/drawingml/2006/table">
            <a:tbl>
              <a:tblPr>
                <a:tableStyleId>{5C22544A-7EE6-4342-B048-85BDC9FD1C3A}</a:tableStyleId>
              </a:tblPr>
              <a:tblGrid>
                <a:gridCol w="1359073">
                  <a:extLst>
                    <a:ext uri="{9D8B030D-6E8A-4147-A177-3AD203B41FA5}">
                      <a16:colId xmlns:a16="http://schemas.microsoft.com/office/drawing/2014/main" val="2255193592"/>
                    </a:ext>
                  </a:extLst>
                </a:gridCol>
                <a:gridCol w="1113456">
                  <a:extLst>
                    <a:ext uri="{9D8B030D-6E8A-4147-A177-3AD203B41FA5}">
                      <a16:colId xmlns:a16="http://schemas.microsoft.com/office/drawing/2014/main" val="1175460474"/>
                    </a:ext>
                  </a:extLst>
                </a:gridCol>
                <a:gridCol w="2079544">
                  <a:extLst>
                    <a:ext uri="{9D8B030D-6E8A-4147-A177-3AD203B41FA5}">
                      <a16:colId xmlns:a16="http://schemas.microsoft.com/office/drawing/2014/main" val="2554188003"/>
                    </a:ext>
                  </a:extLst>
                </a:gridCol>
                <a:gridCol w="1047959">
                  <a:extLst>
                    <a:ext uri="{9D8B030D-6E8A-4147-A177-3AD203B41FA5}">
                      <a16:colId xmlns:a16="http://schemas.microsoft.com/office/drawing/2014/main" val="961967648"/>
                    </a:ext>
                  </a:extLst>
                </a:gridCol>
                <a:gridCol w="1768431">
                  <a:extLst>
                    <a:ext uri="{9D8B030D-6E8A-4147-A177-3AD203B41FA5}">
                      <a16:colId xmlns:a16="http://schemas.microsoft.com/office/drawing/2014/main" val="2481891229"/>
                    </a:ext>
                  </a:extLst>
                </a:gridCol>
              </a:tblGrid>
              <a:tr h="463870">
                <a:tc>
                  <a:txBody>
                    <a:bodyPr/>
                    <a:lstStyle/>
                    <a:p>
                      <a:pPr algn="ctr" fontAlgn="b"/>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Sanger</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Illumina HiSeq2500</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PacBio</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Nanopore</a:t>
                      </a:r>
                      <a:endParaRPr lang="en-GB"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9671374"/>
                  </a:ext>
                </a:extLst>
              </a:tr>
              <a:tr h="463870">
                <a:tc>
                  <a:txBody>
                    <a:bodyPr/>
                    <a:lstStyle/>
                    <a:p>
                      <a:pPr algn="ctr" fontAlgn="b"/>
                      <a:r>
                        <a:rPr lang="en-GB" sz="1600" b="1" u="none" strike="noStrike" dirty="0">
                          <a:effectLst/>
                        </a:rPr>
                        <a:t>Read Length</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~1000bp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2 X (50 - 250)bp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10 - 35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up to 1.6 million</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092729"/>
                  </a:ext>
                </a:extLst>
              </a:tr>
              <a:tr h="463870">
                <a:tc>
                  <a:txBody>
                    <a:bodyPr/>
                    <a:lstStyle/>
                    <a:p>
                      <a:pPr algn="ctr" fontAlgn="b"/>
                      <a:r>
                        <a:rPr lang="en-GB" sz="1600" b="1" u="none" strike="noStrike" dirty="0">
                          <a:effectLst/>
                        </a:rPr>
                        <a:t>Yield</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80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500Gb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~2Gb</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9656355"/>
                  </a:ext>
                </a:extLst>
              </a:tr>
              <a:tr h="463870">
                <a:tc>
                  <a:txBody>
                    <a:bodyPr/>
                    <a:lstStyle/>
                    <a:p>
                      <a:pPr algn="ctr" fontAlgn="b"/>
                      <a:r>
                        <a:rPr lang="en-GB" sz="1600" b="1" u="none" strike="noStrike" dirty="0">
                          <a:effectLst/>
                        </a:rPr>
                        <a:t>Price per Gb </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 million</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$30</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$125</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$750</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6652779"/>
                  </a:ext>
                </a:extLst>
              </a:tr>
            </a:tbl>
          </a:graphicData>
        </a:graphic>
      </p:graphicFrame>
      <p:cxnSp>
        <p:nvCxnSpPr>
          <p:cNvPr id="5" name="Straight Arrow Connector 4">
            <a:extLst>
              <a:ext uri="{FF2B5EF4-FFF2-40B4-BE49-F238E27FC236}">
                <a16:creationId xmlns:a16="http://schemas.microsoft.com/office/drawing/2014/main" id="{716AF9BA-078A-BAFA-11D9-059AD09603C0}"/>
              </a:ext>
            </a:extLst>
          </p:cNvPr>
          <p:cNvCxnSpPr/>
          <p:nvPr/>
        </p:nvCxnSpPr>
        <p:spPr>
          <a:xfrm flipV="1">
            <a:off x="7365507" y="4604963"/>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ABD8721-AFF0-5BB9-4327-C2E5441C6A33}"/>
              </a:ext>
            </a:extLst>
          </p:cNvPr>
          <p:cNvCxnSpPr/>
          <p:nvPr/>
        </p:nvCxnSpPr>
        <p:spPr>
          <a:xfrm flipV="1">
            <a:off x="8814047" y="4604963"/>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06A9A11-170B-36DD-D528-E30C29990663}"/>
              </a:ext>
            </a:extLst>
          </p:cNvPr>
          <p:cNvSpPr txBox="1"/>
          <p:nvPr/>
        </p:nvSpPr>
        <p:spPr>
          <a:xfrm>
            <a:off x="1578587" y="6448537"/>
            <a:ext cx="8878905" cy="430887"/>
          </a:xfrm>
          <a:prstGeom prst="rect">
            <a:avLst/>
          </a:prstGeom>
          <a:noFill/>
        </p:spPr>
        <p:txBody>
          <a:bodyPr wrap="square">
            <a:spAutoFit/>
          </a:bodyPr>
          <a:lstStyle/>
          <a:p>
            <a:r>
              <a:rPr lang="en-GB" sz="1050" dirty="0">
                <a:solidFill>
                  <a:srgbClr val="757575"/>
                </a:solidFill>
                <a:latin typeface="sohne"/>
              </a:rPr>
              <a:t>Li, Changsheng &amp; Lin, Feng &amp; An, Dong &amp; Wang, </a:t>
            </a:r>
            <a:r>
              <a:rPr lang="en-GB" sz="1050" dirty="0" err="1">
                <a:solidFill>
                  <a:srgbClr val="757575"/>
                </a:solidFill>
                <a:latin typeface="sohne"/>
              </a:rPr>
              <a:t>Wenqin</a:t>
            </a:r>
            <a:r>
              <a:rPr lang="en-GB" sz="1050" dirty="0">
                <a:solidFill>
                  <a:srgbClr val="757575"/>
                </a:solidFill>
                <a:latin typeface="sohne"/>
              </a:rPr>
              <a:t> &amp; Huang, </a:t>
            </a:r>
            <a:r>
              <a:rPr lang="en-GB" sz="1050" dirty="0" err="1">
                <a:solidFill>
                  <a:srgbClr val="757575"/>
                </a:solidFill>
                <a:latin typeface="sohne"/>
              </a:rPr>
              <a:t>Ruidong</a:t>
            </a:r>
            <a:r>
              <a:rPr lang="en-GB" sz="1050" dirty="0">
                <a:solidFill>
                  <a:srgbClr val="757575"/>
                </a:solidFill>
                <a:latin typeface="sohne"/>
              </a:rPr>
              <a:t>. (2017). Genome Sequencing and Assembly by Long Reads in Plants. Genes. 9. 6. 10.3390/genes9010006. –( some values altered from this to reflect the past few years. )</a:t>
            </a:r>
            <a:endParaRPr lang="en-GB" sz="1050" dirty="0"/>
          </a:p>
        </p:txBody>
      </p:sp>
      <p:sp>
        <p:nvSpPr>
          <p:cNvPr id="12" name="Rectangle 11">
            <a:extLst>
              <a:ext uri="{FF2B5EF4-FFF2-40B4-BE49-F238E27FC236}">
                <a16:creationId xmlns:a16="http://schemas.microsoft.com/office/drawing/2014/main" id="{FB3DDC28-E07C-56BE-F59D-21D74213B5F2}"/>
              </a:ext>
            </a:extLst>
          </p:cNvPr>
          <p:cNvSpPr/>
          <p:nvPr/>
        </p:nvSpPr>
        <p:spPr>
          <a:xfrm>
            <a:off x="370465" y="336612"/>
            <a:ext cx="912235" cy="8444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F36BFC7-A61F-B575-5330-C820D0053782}"/>
              </a:ext>
            </a:extLst>
          </p:cNvPr>
          <p:cNvSpPr txBox="1"/>
          <p:nvPr/>
        </p:nvSpPr>
        <p:spPr>
          <a:xfrm>
            <a:off x="1893438" y="4940808"/>
            <a:ext cx="3744896" cy="646331"/>
          </a:xfrm>
          <a:prstGeom prst="rect">
            <a:avLst/>
          </a:prstGeom>
          <a:noFill/>
        </p:spPr>
        <p:txBody>
          <a:bodyPr wrap="square" rtlCol="0">
            <a:spAutoFit/>
          </a:bodyPr>
          <a:lstStyle/>
          <a:p>
            <a:r>
              <a:rPr lang="en-GB" dirty="0"/>
              <a:t>Update: Illumina </a:t>
            </a:r>
            <a:r>
              <a:rPr lang="en-GB" dirty="0" err="1">
                <a:highlight>
                  <a:srgbClr val="FFFF00"/>
                </a:highlight>
              </a:rPr>
              <a:t>Novaseq</a:t>
            </a:r>
            <a:r>
              <a:rPr lang="en-GB" dirty="0">
                <a:highlight>
                  <a:srgbClr val="FFFF00"/>
                </a:highlight>
              </a:rPr>
              <a:t> X plus now output 16TB!!! $2 per gigabyte</a:t>
            </a:r>
          </a:p>
        </p:txBody>
      </p:sp>
      <p:cxnSp>
        <p:nvCxnSpPr>
          <p:cNvPr id="15" name="Straight Arrow Connector 14">
            <a:extLst>
              <a:ext uri="{FF2B5EF4-FFF2-40B4-BE49-F238E27FC236}">
                <a16:creationId xmlns:a16="http://schemas.microsoft.com/office/drawing/2014/main" id="{A14DC892-A5B6-9E46-5822-47A343D650DE}"/>
              </a:ext>
            </a:extLst>
          </p:cNvPr>
          <p:cNvCxnSpPr/>
          <p:nvPr/>
        </p:nvCxnSpPr>
        <p:spPr>
          <a:xfrm flipV="1">
            <a:off x="5669872" y="4626655"/>
            <a:ext cx="0" cy="875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4332AA8-74A6-C224-CDFF-29D271E5FD60}"/>
              </a:ext>
            </a:extLst>
          </p:cNvPr>
          <p:cNvSpPr txBox="1"/>
          <p:nvPr/>
        </p:nvSpPr>
        <p:spPr>
          <a:xfrm>
            <a:off x="7303363" y="5064193"/>
            <a:ext cx="1629188" cy="646331"/>
          </a:xfrm>
          <a:prstGeom prst="rect">
            <a:avLst/>
          </a:prstGeom>
          <a:noFill/>
        </p:spPr>
        <p:txBody>
          <a:bodyPr wrap="square" rtlCol="0">
            <a:spAutoFit/>
          </a:bodyPr>
          <a:lstStyle/>
          <a:p>
            <a:r>
              <a:rPr lang="en-GB" dirty="0"/>
              <a:t>$40 has been suggested</a:t>
            </a:r>
          </a:p>
        </p:txBody>
      </p:sp>
      <p:sp>
        <p:nvSpPr>
          <p:cNvPr id="18" name="TextBox 17">
            <a:extLst>
              <a:ext uri="{FF2B5EF4-FFF2-40B4-BE49-F238E27FC236}">
                <a16:creationId xmlns:a16="http://schemas.microsoft.com/office/drawing/2014/main" id="{2DC1F915-7A49-C018-872D-1E56EC84DE2D}"/>
              </a:ext>
            </a:extLst>
          </p:cNvPr>
          <p:cNvSpPr txBox="1"/>
          <p:nvPr/>
        </p:nvSpPr>
        <p:spPr>
          <a:xfrm>
            <a:off x="5421299" y="5819628"/>
            <a:ext cx="5145103" cy="338554"/>
          </a:xfrm>
          <a:prstGeom prst="rect">
            <a:avLst/>
          </a:prstGeom>
          <a:noFill/>
        </p:spPr>
        <p:txBody>
          <a:bodyPr wrap="square">
            <a:spAutoFit/>
          </a:bodyPr>
          <a:lstStyle/>
          <a:p>
            <a:r>
              <a:rPr lang="en-GB" sz="800" dirty="0">
                <a:solidFill>
                  <a:srgbClr val="222222"/>
                </a:solidFill>
                <a:latin typeface="Arial" panose="020B0604020202020204" pitchFamily="34" charset="0"/>
              </a:rPr>
              <a:t>Fatima, N., Petri, A., </a:t>
            </a:r>
            <a:r>
              <a:rPr lang="en-GB" sz="800" dirty="0" err="1">
                <a:solidFill>
                  <a:srgbClr val="222222"/>
                </a:solidFill>
                <a:latin typeface="Arial" panose="020B0604020202020204" pitchFamily="34" charset="0"/>
              </a:rPr>
              <a:t>Gyllensten</a:t>
            </a:r>
            <a:r>
              <a:rPr lang="en-GB" sz="800" dirty="0">
                <a:solidFill>
                  <a:srgbClr val="222222"/>
                </a:solidFill>
                <a:latin typeface="Arial" panose="020B0604020202020204" pitchFamily="34" charset="0"/>
              </a:rPr>
              <a:t>, U., </a:t>
            </a:r>
            <a:r>
              <a:rPr lang="en-GB" sz="800" dirty="0" err="1">
                <a:solidFill>
                  <a:srgbClr val="222222"/>
                </a:solidFill>
                <a:latin typeface="Arial" panose="020B0604020202020204" pitchFamily="34" charset="0"/>
              </a:rPr>
              <a:t>Feuk</a:t>
            </a:r>
            <a:r>
              <a:rPr lang="en-GB" sz="800" dirty="0">
                <a:solidFill>
                  <a:srgbClr val="222222"/>
                </a:solidFill>
                <a:latin typeface="Arial" panose="020B0604020202020204" pitchFamily="34" charset="0"/>
              </a:rPr>
              <a:t>, L. and </a:t>
            </a:r>
            <a:r>
              <a:rPr lang="en-GB" sz="800" dirty="0" err="1">
                <a:solidFill>
                  <a:srgbClr val="222222"/>
                </a:solidFill>
                <a:latin typeface="Arial" panose="020B0604020202020204" pitchFamily="34" charset="0"/>
              </a:rPr>
              <a:t>Ameur</a:t>
            </a:r>
            <a:r>
              <a:rPr lang="en-GB" sz="800" dirty="0">
                <a:solidFill>
                  <a:srgbClr val="222222"/>
                </a:solidFill>
                <a:latin typeface="Arial" panose="020B0604020202020204" pitchFamily="34" charset="0"/>
              </a:rPr>
              <a:t>, A., 2020. Evaluation of single-molecule sequencing technologies for structural variant detection in two </a:t>
            </a:r>
            <a:r>
              <a:rPr lang="en-GB" sz="800" dirty="0" err="1">
                <a:solidFill>
                  <a:srgbClr val="222222"/>
                </a:solidFill>
                <a:latin typeface="Arial" panose="020B0604020202020204" pitchFamily="34" charset="0"/>
              </a:rPr>
              <a:t>swedish</a:t>
            </a:r>
            <a:r>
              <a:rPr lang="en-GB" sz="800" dirty="0">
                <a:solidFill>
                  <a:srgbClr val="222222"/>
                </a:solidFill>
                <a:latin typeface="Arial" panose="020B0604020202020204" pitchFamily="34" charset="0"/>
              </a:rPr>
              <a:t> human genomes. </a:t>
            </a:r>
            <a:r>
              <a:rPr lang="en-GB" sz="800" i="1" dirty="0">
                <a:solidFill>
                  <a:srgbClr val="222222"/>
                </a:solidFill>
                <a:latin typeface="Arial" panose="020B0604020202020204" pitchFamily="34" charset="0"/>
              </a:rPr>
              <a:t>Genes</a:t>
            </a:r>
            <a:r>
              <a:rPr lang="en-GB" sz="800" dirty="0">
                <a:solidFill>
                  <a:srgbClr val="222222"/>
                </a:solidFill>
                <a:latin typeface="Arial" panose="020B0604020202020204" pitchFamily="34" charset="0"/>
              </a:rPr>
              <a:t>, </a:t>
            </a:r>
            <a:r>
              <a:rPr lang="en-GB" sz="800" i="1" dirty="0">
                <a:solidFill>
                  <a:srgbClr val="222222"/>
                </a:solidFill>
                <a:latin typeface="Arial" panose="020B0604020202020204" pitchFamily="34" charset="0"/>
              </a:rPr>
              <a:t>11</a:t>
            </a:r>
            <a:r>
              <a:rPr lang="en-GB" sz="800" dirty="0">
                <a:solidFill>
                  <a:srgbClr val="222222"/>
                </a:solidFill>
                <a:latin typeface="Arial" panose="020B0604020202020204" pitchFamily="34" charset="0"/>
              </a:rPr>
              <a:t>(12), p.1444.</a:t>
            </a:r>
            <a:endParaRPr lang="en-GB" sz="800" dirty="0"/>
          </a:p>
        </p:txBody>
      </p:sp>
    </p:spTree>
    <p:extLst>
      <p:ext uri="{BB962C8B-B14F-4D97-AF65-F5344CB8AC3E}">
        <p14:creationId xmlns:p14="http://schemas.microsoft.com/office/powerpoint/2010/main" val="421608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a:t>Pros and cons of </a:t>
            </a:r>
            <a:r>
              <a:rPr lang="en-GB" dirty="0" err="1"/>
              <a:t>seq</a:t>
            </a:r>
            <a:r>
              <a:rPr lang="en-GB" dirty="0"/>
              <a:t> technology</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25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179614" y="1031795"/>
            <a:ext cx="11821886" cy="5538579"/>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000" b="1" dirty="0"/>
              <a:t>Sanger sequencing</a:t>
            </a:r>
            <a:r>
              <a:rPr lang="en-GB" sz="2000" dirty="0"/>
              <a:t>: Expensive – SUPER accurate. Used for checking cloning constructs, one sample at a time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b="1" dirty="0"/>
              <a:t>Illumina</a:t>
            </a:r>
            <a:r>
              <a:rPr lang="en-GB" sz="2400" dirty="0"/>
              <a:t>: </a:t>
            </a:r>
            <a:r>
              <a:rPr lang="en-GB" sz="2400" u="sng" dirty="0"/>
              <a:t>Cheap</a:t>
            </a:r>
            <a:r>
              <a:rPr lang="en-GB" sz="2400" dirty="0"/>
              <a:t>, accurate, but SHORT reads (~300bp). No indels. Some known errors/ biases. Data is well known and tools exists and are “mature”. </a:t>
            </a:r>
          </a:p>
          <a:p>
            <a:pPr marL="685800" lvl="1">
              <a:buFont typeface="Arial" panose="020B0604020202020204" pitchFamily="34" charset="0"/>
              <a:buChar char="•"/>
            </a:pPr>
            <a:r>
              <a:rPr lang="en-GB" dirty="0"/>
              <a:t>Used for projects with many samples, metabarcoding, </a:t>
            </a:r>
            <a:r>
              <a:rPr lang="en-GB" dirty="0" err="1"/>
              <a:t>RNAseq</a:t>
            </a:r>
            <a:r>
              <a:rPr lang="en-GB" dirty="0"/>
              <a:t>, polishing TGS genome assemblies, genotyping … many many applications</a:t>
            </a:r>
          </a:p>
          <a:p>
            <a:pPr marL="685800" lvl="1">
              <a:buFont typeface="Arial" panose="020B0604020202020204" pitchFamily="34" charset="0"/>
              <a:buChar char="•"/>
            </a:pPr>
            <a:r>
              <a:rPr lang="en-GB" dirty="0"/>
              <a:t>Can multiplex more samples than TGS due to pair end lib prep</a:t>
            </a:r>
          </a:p>
          <a:p>
            <a:pPr marL="685800" lvl="1">
              <a:buFont typeface="Arial" panose="020B0604020202020204" pitchFamily="34" charset="0"/>
              <a:buChar char="•"/>
            </a:pPr>
            <a:r>
              <a:rPr lang="en-GB" dirty="0"/>
              <a:t>Huge coverage!!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b="1" dirty="0">
                <a:highlight>
                  <a:srgbClr val="FFFF00"/>
                </a:highlight>
              </a:rPr>
              <a:t>Third Generation Sequencing (TGS) Technology</a:t>
            </a:r>
            <a:r>
              <a:rPr lang="en-GB" sz="2400" dirty="0"/>
              <a:t>: </a:t>
            </a:r>
            <a:r>
              <a:rPr lang="en-GB" sz="2400" b="1" dirty="0"/>
              <a:t>Nanopore</a:t>
            </a:r>
            <a:r>
              <a:rPr lang="en-GB" sz="2400" dirty="0"/>
              <a:t> </a:t>
            </a:r>
            <a:r>
              <a:rPr lang="en-GB" sz="2400" b="1" dirty="0"/>
              <a:t>PacBio</a:t>
            </a:r>
            <a:r>
              <a:rPr lang="en-GB" sz="2400" dirty="0"/>
              <a:t> …</a:t>
            </a:r>
          </a:p>
          <a:p>
            <a:pPr marL="685800" lvl="1">
              <a:buFont typeface="Arial" panose="020B0604020202020204" pitchFamily="34" charset="0"/>
              <a:buChar char="•"/>
            </a:pPr>
            <a:r>
              <a:rPr lang="en-GB" dirty="0"/>
              <a:t>BIG advantage, very long reads. </a:t>
            </a:r>
          </a:p>
          <a:p>
            <a:pPr marL="685800" lvl="1">
              <a:buFont typeface="Arial" panose="020B0604020202020204" pitchFamily="34" charset="0"/>
              <a:buChar char="•"/>
            </a:pPr>
            <a:r>
              <a:rPr lang="en-GB" dirty="0"/>
              <a:t>BIG problem indels (discuss why)</a:t>
            </a:r>
          </a:p>
          <a:p>
            <a:pPr marL="685800" lvl="1">
              <a:buFont typeface="Arial" panose="020B0604020202020204" pitchFamily="34" charset="0"/>
              <a:buChar char="•"/>
            </a:pPr>
            <a:r>
              <a:rPr lang="en-GB" dirty="0"/>
              <a:t>Used for everything – but you need to know its limitations. </a:t>
            </a:r>
          </a:p>
          <a:p>
            <a:pPr marL="685800" lvl="1">
              <a:buFont typeface="Arial" panose="020B0604020202020204" pitchFamily="34" charset="0"/>
              <a:buChar char="•"/>
            </a:pPr>
            <a:r>
              <a:rPr lang="en-GB" dirty="0"/>
              <a:t>Less coverage</a:t>
            </a:r>
          </a:p>
        </p:txBody>
      </p:sp>
      <p:sp>
        <p:nvSpPr>
          <p:cNvPr id="11" name="Rectangle 10">
            <a:extLst>
              <a:ext uri="{FF2B5EF4-FFF2-40B4-BE49-F238E27FC236}">
                <a16:creationId xmlns:a16="http://schemas.microsoft.com/office/drawing/2014/main" id="{3F775709-9E28-D993-A40B-F559DF48609A}"/>
              </a:ext>
            </a:extLst>
          </p:cNvPr>
          <p:cNvSpPr/>
          <p:nvPr/>
        </p:nvSpPr>
        <p:spPr>
          <a:xfrm>
            <a:off x="332365" y="287625"/>
            <a:ext cx="975735" cy="8317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0294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40203"/>
            <a:ext cx="7941389" cy="590931"/>
          </a:xfrm>
        </p:spPr>
        <p:txBody>
          <a:bodyPr/>
          <a:lstStyle/>
          <a:p>
            <a:r>
              <a:rPr lang="en-GB" dirty="0"/>
              <a:t>History assembly methods</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00" y="120143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reads from Sanger sequencing were subjected to assembly via  </a:t>
            </a:r>
            <a:r>
              <a:rPr lang="en-GB" sz="2400" b="1" dirty="0"/>
              <a:t>overlap consensus</a:t>
            </a:r>
            <a:r>
              <a:rPr lang="en-GB" sz="2400" dirty="0"/>
              <a:t> using programs such as cap3</a:t>
            </a:r>
          </a:p>
          <a:p>
            <a:pPr marL="285750" indent="-285750">
              <a:buFont typeface="Arial" panose="020B0604020202020204" pitchFamily="34" charset="0"/>
              <a:buChar char="•"/>
            </a:pPr>
            <a:r>
              <a:rPr lang="en-GB" sz="2400" dirty="0"/>
              <a:t>Great just keep putting them on top of each other (cannot resolve repeat &gt; 1000bp. Coverage is poor due to cost. </a:t>
            </a:r>
          </a:p>
          <a:p>
            <a:pPr marL="285750" indent="-285750">
              <a:buFont typeface="Arial" panose="020B0604020202020204" pitchFamily="34" charset="0"/>
              <a:buChar char="•"/>
            </a:pPr>
            <a:r>
              <a:rPr lang="en-GB" sz="2400" dirty="0"/>
              <a:t> </a:t>
            </a:r>
            <a:r>
              <a:rPr lang="en-GB" sz="2400" dirty="0">
                <a:hlinkClick r:id="rId2"/>
              </a:rPr>
              <a:t>https://www.ncbi.nlm.nih.gov/pmc/articles/PMC310812/</a:t>
            </a:r>
            <a:r>
              <a:rPr lang="en-GB" sz="2400"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26F6BB0A-0998-5C15-51C9-E51E4C877A28}"/>
              </a:ext>
            </a:extLst>
          </p:cNvPr>
          <p:cNvSpPr/>
          <p:nvPr/>
        </p:nvSpPr>
        <p:spPr>
          <a:xfrm>
            <a:off x="281565" y="268249"/>
            <a:ext cx="1242434" cy="9331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2878C200-A39B-9ECB-BBBA-A37EE9D8FD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56984" y="3540661"/>
            <a:ext cx="10933004" cy="1349405"/>
          </a:xfrm>
          <a:prstGeom prst="rect">
            <a:avLst/>
          </a:prstGeom>
        </p:spPr>
      </p:pic>
      <p:cxnSp>
        <p:nvCxnSpPr>
          <p:cNvPr id="18" name="Straight Connector 17">
            <a:extLst>
              <a:ext uri="{FF2B5EF4-FFF2-40B4-BE49-F238E27FC236}">
                <a16:creationId xmlns:a16="http://schemas.microsoft.com/office/drawing/2014/main" id="{B126C334-54FA-C2F1-6FFB-C2FE22723A6A}"/>
              </a:ext>
            </a:extLst>
          </p:cNvPr>
          <p:cNvCxnSpPr/>
          <p:nvPr/>
        </p:nvCxnSpPr>
        <p:spPr>
          <a:xfrm>
            <a:off x="1950122" y="4518734"/>
            <a:ext cx="50602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FDEA64-EF7E-33AF-2B99-C637E3141B16}"/>
              </a:ext>
            </a:extLst>
          </p:cNvPr>
          <p:cNvSpPr/>
          <p:nvPr/>
        </p:nvSpPr>
        <p:spPr>
          <a:xfrm>
            <a:off x="2713608" y="4319971"/>
            <a:ext cx="9809364" cy="1400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69A7C460-4A54-145B-E489-1939FBE5EE94}"/>
              </a:ext>
            </a:extLst>
          </p:cNvPr>
          <p:cNvSpPr txBox="1"/>
          <p:nvPr/>
        </p:nvSpPr>
        <p:spPr>
          <a:xfrm>
            <a:off x="1950122" y="6377397"/>
            <a:ext cx="4012706" cy="369332"/>
          </a:xfrm>
          <a:prstGeom prst="rect">
            <a:avLst/>
          </a:prstGeom>
          <a:noFill/>
        </p:spPr>
        <p:txBody>
          <a:bodyPr wrap="square" rtlCol="0">
            <a:spAutoFit/>
          </a:bodyPr>
          <a:lstStyle/>
          <a:p>
            <a:r>
              <a:rPr lang="en-GB" dirty="0"/>
              <a:t>A real example using Cap3</a:t>
            </a:r>
          </a:p>
        </p:txBody>
      </p:sp>
    </p:spTree>
    <p:extLst>
      <p:ext uri="{BB962C8B-B14F-4D97-AF65-F5344CB8AC3E}">
        <p14:creationId xmlns:p14="http://schemas.microsoft.com/office/powerpoint/2010/main" val="28657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a:t>History of sequencing</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952500" y="1328057"/>
            <a:ext cx="97155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a:t>
            </a:r>
            <a:r>
              <a:rPr lang="en-GB" sz="2400" dirty="0"/>
              <a:t>: over lap consensus assembly. This is ok for Sanger data</a:t>
            </a:r>
          </a:p>
          <a:p>
            <a:pPr marL="285750" indent="-285750">
              <a:buFont typeface="Arial" panose="020B0604020202020204" pitchFamily="34" charset="0"/>
              <a:buChar char="•"/>
            </a:pPr>
            <a:r>
              <a:rPr lang="en-GB" sz="2400" dirty="0"/>
              <a:t>…. </a:t>
            </a:r>
            <a:r>
              <a:rPr lang="en-GB" sz="2400" dirty="0" err="1"/>
              <a:t>Buuuuuut</a:t>
            </a:r>
            <a:r>
              <a:rPr lang="en-GB" sz="2400" dirty="0"/>
              <a:t> </a:t>
            </a:r>
            <a:r>
              <a:rPr lang="en-GB" sz="2400" b="1" dirty="0"/>
              <a:t>Illumina</a:t>
            </a:r>
            <a:r>
              <a:rPr lang="en-GB" sz="2400" dirty="0"/>
              <a:t> comes along. You now have 500</a:t>
            </a:r>
            <a:r>
              <a:rPr lang="en-GB" sz="2400" b="1" u="sng" dirty="0"/>
              <a:t>G</a:t>
            </a:r>
            <a:r>
              <a:rPr lang="en-GB" sz="2400" dirty="0"/>
              <a:t>b (16TB?)</a:t>
            </a:r>
          </a:p>
          <a:p>
            <a:pPr marL="285750" indent="-285750">
              <a:buFont typeface="Arial" panose="020B0604020202020204" pitchFamily="34" charset="0"/>
              <a:buChar char="•"/>
            </a:pPr>
            <a:r>
              <a:rPr lang="en-GB" sz="2400" b="1" dirty="0"/>
              <a:t>100 years to assemble: </a:t>
            </a:r>
            <a:r>
              <a:rPr lang="en-GB" sz="2400" dirty="0"/>
              <a:t>It would take the fastest computing cluster on earth to assemble a genome using overlap consensus with Illumina data</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 What to do …????? </a:t>
            </a:r>
            <a:r>
              <a:rPr lang="en-GB" sz="2400" dirty="0" err="1"/>
              <a:t>Kmers</a:t>
            </a:r>
            <a:r>
              <a:rPr lang="en-GB" sz="2400" dirty="0"/>
              <a:t> and de bruin graphs. We wont talk about that now. But things change fast, computers and methods lag behind</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332365" y="386437"/>
            <a:ext cx="1191635" cy="941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815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76438" y="34525"/>
            <a:ext cx="7941389" cy="1089529"/>
          </a:xfrm>
        </p:spPr>
        <p:txBody>
          <a:bodyPr/>
          <a:lstStyle/>
          <a:p>
            <a:r>
              <a:rPr lang="en-GB" dirty="0"/>
              <a:t>Reading (just get an overview… wide range here)</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32365" y="1460393"/>
            <a:ext cx="10284835" cy="5425617"/>
          </a:xfrm>
          <a:prstGeom prst="rect">
            <a:avLst/>
          </a:prstGeom>
          <a:no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dirty="0" err="1"/>
              <a:t>Bachtiar</a:t>
            </a:r>
            <a:r>
              <a:rPr lang="en-GB" sz="1900" dirty="0"/>
              <a:t>, M., </a:t>
            </a:r>
            <a:r>
              <a:rPr lang="en-GB" sz="1900" dirty="0" err="1"/>
              <a:t>Ooi</a:t>
            </a:r>
            <a:r>
              <a:rPr lang="en-GB" sz="1900" dirty="0"/>
              <a:t>, B.N.S., Wang, J., </a:t>
            </a:r>
            <a:r>
              <a:rPr lang="en-GB" sz="1900" dirty="0" err="1"/>
              <a:t>Jin</a:t>
            </a:r>
            <a:r>
              <a:rPr lang="en-GB" sz="1900" dirty="0"/>
              <a:t>, Y., Tan, T.W., Chong, S.S. and Lee, C.G., 2019. Towards precision medicine: interrogating the human genome to identify drug pathways associated with potentially functional, population-differentiated polymorphisms. </a:t>
            </a:r>
            <a:r>
              <a:rPr lang="en-GB" sz="1900" i="1" dirty="0"/>
              <a:t>The pharmacogenomics journal</a:t>
            </a:r>
            <a:r>
              <a:rPr lang="en-GB" sz="1900" dirty="0"/>
              <a:t>, </a:t>
            </a:r>
            <a:r>
              <a:rPr lang="en-GB" sz="1900" i="1" dirty="0"/>
              <a:t>19</a:t>
            </a:r>
            <a:r>
              <a:rPr lang="en-GB" sz="1900" dirty="0"/>
              <a:t>(6), pp.516-527.</a:t>
            </a:r>
          </a:p>
          <a:p>
            <a:pPr marL="285750" indent="-285750">
              <a:buFont typeface="Arial" panose="020B0604020202020204" pitchFamily="34" charset="0"/>
              <a:buChar char="•"/>
            </a:pPr>
            <a:r>
              <a:rPr lang="en-GB" sz="1900" dirty="0"/>
              <a:t>Quigley, K.M., Bay, L.K. and van </a:t>
            </a:r>
            <a:r>
              <a:rPr lang="en-GB" sz="1900" dirty="0" err="1"/>
              <a:t>Oppen</a:t>
            </a:r>
            <a:r>
              <a:rPr lang="en-GB" sz="1900" dirty="0"/>
              <a:t>, M.J., 2020. Genome‐wide SNP analysis reveals an increase in adaptive genetic variation through selective breeding of coral. </a:t>
            </a:r>
            <a:r>
              <a:rPr lang="en-GB" sz="1900" i="1" dirty="0"/>
              <a:t>Molecular Ecology</a:t>
            </a:r>
            <a:r>
              <a:rPr lang="en-GB" sz="1900" dirty="0"/>
              <a:t>, </a:t>
            </a:r>
            <a:r>
              <a:rPr lang="en-GB" sz="1900" i="1" dirty="0"/>
              <a:t>29</a:t>
            </a:r>
            <a:r>
              <a:rPr lang="en-GB" sz="1900" dirty="0"/>
              <a:t>(12), pp.2176-2188.</a:t>
            </a:r>
          </a:p>
          <a:p>
            <a:pPr marL="285750" indent="-285750">
              <a:buFont typeface="Arial" panose="020B0604020202020204" pitchFamily="34" charset="0"/>
              <a:buChar char="•"/>
            </a:pPr>
            <a:r>
              <a:rPr lang="en-GB" sz="1900" dirty="0">
                <a:hlinkClick r:id="rId2"/>
              </a:rPr>
              <a:t>The genome and </a:t>
            </a:r>
            <a:r>
              <a:rPr lang="en-GB" sz="1900" dirty="0" err="1">
                <a:hlinkClick r:id="rId2"/>
              </a:rPr>
              <a:t>lifestage</a:t>
            </a:r>
            <a:r>
              <a:rPr lang="en-GB" sz="1900" dirty="0">
                <a:hlinkClick r:id="rId2"/>
              </a:rPr>
              <a:t>-specific transcriptomes of a plant-parasitic nematode and its host reveal susceptibility genes involved in trans-kingdom synthesis of vitamin B5 https://www.biorxiv.org/content/10.1101/2021.10.01.462558v1</a:t>
            </a:r>
            <a:endParaRPr lang="en-GB" sz="1900" dirty="0"/>
          </a:p>
          <a:p>
            <a:pPr marL="285750" indent="-285750">
              <a:buFont typeface="Arial" panose="020B0604020202020204" pitchFamily="34" charset="0"/>
              <a:buChar char="•"/>
            </a:pPr>
            <a:r>
              <a:rPr lang="en-GB" sz="1900" dirty="0"/>
              <a:t>Li, L., Liu, X., Wei, K., Lu, Y. and Jiang, W., 2019. Synthetic biology approaches for chromosomal integration of genes and pathways in industrial microbial systems. </a:t>
            </a:r>
            <a:r>
              <a:rPr lang="en-GB" sz="1900" i="1" dirty="0"/>
              <a:t>Biotechnology advances</a:t>
            </a:r>
            <a:r>
              <a:rPr lang="en-GB" sz="1900" dirty="0"/>
              <a:t>, </a:t>
            </a:r>
            <a:r>
              <a:rPr lang="en-GB" sz="1900" i="1" dirty="0"/>
              <a:t>37</a:t>
            </a:r>
            <a:r>
              <a:rPr lang="en-GB" sz="1900" dirty="0"/>
              <a:t>(5), pp.730-745.</a:t>
            </a:r>
          </a:p>
          <a:p>
            <a:pPr marL="285750" indent="-285750">
              <a:buFont typeface="Arial" panose="020B0604020202020204" pitchFamily="34" charset="0"/>
              <a:buChar char="•"/>
            </a:pPr>
            <a:r>
              <a:rPr lang="en-GB" sz="1900" dirty="0"/>
              <a:t>Zhang, X., Rayner, J.G., </a:t>
            </a:r>
            <a:r>
              <a:rPr lang="en-GB" sz="1900" dirty="0" err="1"/>
              <a:t>Blaxter</a:t>
            </a:r>
            <a:r>
              <a:rPr lang="en-GB" sz="1900" dirty="0"/>
              <a:t>, M. and Bailey, N.W., 2021. Rapid parallel adaptation despite gene flow in silent crickets. </a:t>
            </a:r>
            <a:r>
              <a:rPr lang="en-GB" sz="1900" i="1" dirty="0"/>
              <a:t>Nature Communications</a:t>
            </a:r>
            <a:r>
              <a:rPr lang="en-GB" sz="1900" dirty="0"/>
              <a:t>, </a:t>
            </a:r>
            <a:r>
              <a:rPr lang="en-GB" sz="1900" i="1" dirty="0"/>
              <a:t>12</a:t>
            </a:r>
            <a:r>
              <a:rPr lang="en-GB" sz="1900" dirty="0"/>
              <a:t>(1), pp.1-15.</a:t>
            </a:r>
          </a:p>
          <a:p>
            <a:pPr marL="285750" indent="-285750">
              <a:buFont typeface="Arial" panose="020B0604020202020204" pitchFamily="34" charset="0"/>
              <a:buChar char="•"/>
            </a:pPr>
            <a:r>
              <a:rPr lang="en-GB" sz="1900" dirty="0" err="1"/>
              <a:t>Eising</a:t>
            </a:r>
            <a:r>
              <a:rPr lang="en-GB" sz="1900" dirty="0"/>
              <a:t>, E., Mirza-Schreiber, N., de </a:t>
            </a:r>
            <a:r>
              <a:rPr lang="en-GB" sz="1900" dirty="0" err="1"/>
              <a:t>Zeeuw</a:t>
            </a:r>
            <a:r>
              <a:rPr lang="en-GB" sz="1900" dirty="0"/>
              <a:t>, E.L., Wang, C.A., Truong, D.T., </a:t>
            </a:r>
            <a:r>
              <a:rPr lang="en-GB" sz="1900" dirty="0" err="1"/>
              <a:t>Allegrini</a:t>
            </a:r>
            <a:r>
              <a:rPr lang="en-GB" sz="1900" dirty="0"/>
              <a:t>, A.G., </a:t>
            </a:r>
            <a:r>
              <a:rPr lang="en-GB" sz="1900" dirty="0" err="1"/>
              <a:t>Shapland</a:t>
            </a:r>
            <a:r>
              <a:rPr lang="en-GB" sz="1900" dirty="0"/>
              <a:t>, C.Y., Zhu, G., </a:t>
            </a:r>
            <a:r>
              <a:rPr lang="en-GB" sz="1900" dirty="0" err="1"/>
              <a:t>Wigg</a:t>
            </a:r>
            <a:r>
              <a:rPr lang="en-GB" sz="1900" dirty="0"/>
              <a:t>, K.G., </a:t>
            </a:r>
            <a:r>
              <a:rPr lang="en-GB" sz="1900" dirty="0" err="1"/>
              <a:t>Gerritse</a:t>
            </a:r>
            <a:r>
              <a:rPr lang="en-GB" sz="1900" dirty="0"/>
              <a:t>, M.L. and </a:t>
            </a:r>
            <a:r>
              <a:rPr lang="en-GB" sz="1900" dirty="0" err="1"/>
              <a:t>Molz</a:t>
            </a:r>
            <a:r>
              <a:rPr lang="en-GB" sz="1900" dirty="0"/>
              <a:t>, B., 2022. Genome-wide analyses of individual differences in quantitatively assessed reading-and language-related skills in up to 34,000 people. </a:t>
            </a:r>
            <a:r>
              <a:rPr lang="en-GB" sz="1900" i="1" dirty="0"/>
              <a:t>Proceedings of the National Academy of Sciences</a:t>
            </a:r>
            <a:r>
              <a:rPr lang="en-GB" sz="1900" dirty="0"/>
              <a:t>, </a:t>
            </a:r>
            <a:r>
              <a:rPr lang="en-GB" sz="1900" i="1" dirty="0"/>
              <a:t>119</a:t>
            </a:r>
            <a:r>
              <a:rPr lang="en-GB" sz="1900" dirty="0"/>
              <a:t>(35), p.e2202764119.</a:t>
            </a:r>
          </a:p>
          <a:p>
            <a:pPr marL="285750" indent="-285750">
              <a:buFont typeface="Arial" panose="020B0604020202020204" pitchFamily="34" charset="0"/>
              <a:buChar char="•"/>
            </a:pPr>
            <a:r>
              <a:rPr lang="en-GB" sz="1900" dirty="0"/>
              <a:t>Hill, C.B., </a:t>
            </a:r>
            <a:r>
              <a:rPr lang="en-GB" sz="1900" dirty="0" err="1"/>
              <a:t>Angessa</a:t>
            </a:r>
            <a:r>
              <a:rPr lang="en-GB" sz="1900" dirty="0"/>
              <a:t>, T.T., Zhang, X.Q., Chen, K., Zhou, G., Tan, C., Wang, P., Westcott, S. and Li, C., 2021. A global barley panel revealing genomic signatures of breeding in modern Australian cultivars. </a:t>
            </a:r>
            <a:r>
              <a:rPr lang="en-GB" sz="1900" i="1" dirty="0"/>
              <a:t>The Plant Journal</a:t>
            </a:r>
            <a:r>
              <a:rPr lang="en-GB" sz="1900" dirty="0"/>
              <a:t>, </a:t>
            </a:r>
            <a:r>
              <a:rPr lang="en-GB" sz="1900" i="1" dirty="0"/>
              <a:t>106</a:t>
            </a:r>
            <a:r>
              <a:rPr lang="en-GB" sz="1900" dirty="0"/>
              <a:t>(2), pp.419-434.</a:t>
            </a:r>
          </a:p>
          <a:p>
            <a:pPr marL="285750" indent="-285750">
              <a:buFont typeface="Arial" panose="020B0604020202020204" pitchFamily="34" charset="0"/>
              <a:buChar char="•"/>
            </a:pPr>
            <a:r>
              <a:rPr lang="en-GB" sz="1900" dirty="0"/>
              <a:t>Nakagawa, H. and Fujita, M., 2018. Whole genome sequencing analysis for cancer genomics and precision medicine. </a:t>
            </a:r>
            <a:r>
              <a:rPr lang="en-GB" sz="1900" i="1" dirty="0"/>
              <a:t>Cancer science</a:t>
            </a:r>
            <a:r>
              <a:rPr lang="en-GB" sz="1900" dirty="0"/>
              <a:t>, </a:t>
            </a:r>
            <a:r>
              <a:rPr lang="en-GB" sz="1900" i="1" dirty="0"/>
              <a:t>109</a:t>
            </a:r>
            <a:r>
              <a:rPr lang="en-GB" sz="1900" dirty="0"/>
              <a:t>(3), pp.513-522.</a:t>
            </a:r>
          </a:p>
          <a:p>
            <a:pPr marL="285750" indent="-285750">
              <a:buFont typeface="Arial" panose="020B0604020202020204" pitchFamily="34" charset="0"/>
              <a:buChar char="•"/>
            </a:pPr>
            <a:r>
              <a:rPr lang="en-GB" sz="1900" dirty="0"/>
              <a:t>Chiu, C.Y. and Miller, S.A., 2019. Clinical metagenomics. </a:t>
            </a:r>
            <a:r>
              <a:rPr lang="en-GB" sz="1900" i="1" dirty="0"/>
              <a:t>Nature Reviews Genetics</a:t>
            </a:r>
            <a:r>
              <a:rPr lang="en-GB" sz="1900" dirty="0"/>
              <a:t>, </a:t>
            </a:r>
            <a:r>
              <a:rPr lang="en-GB" sz="1900" i="1" dirty="0"/>
              <a:t>20</a:t>
            </a:r>
            <a:r>
              <a:rPr lang="en-GB" sz="1900" dirty="0"/>
              <a:t>(6), pp.341-355.</a:t>
            </a:r>
          </a:p>
          <a:p>
            <a:pPr marL="285750" indent="-285750">
              <a:buFont typeface="Arial" panose="020B0604020202020204" pitchFamily="34" charset="0"/>
              <a:buChar char="•"/>
            </a:pPr>
            <a:r>
              <a:rPr lang="en-GB" sz="1900" dirty="0" err="1"/>
              <a:t>Wensel</a:t>
            </a:r>
            <a:r>
              <a:rPr lang="en-GB" sz="1900" dirty="0"/>
              <a:t>, C.R., </a:t>
            </a:r>
            <a:r>
              <a:rPr lang="en-GB" sz="1900" dirty="0" err="1"/>
              <a:t>Pluznick</a:t>
            </a:r>
            <a:r>
              <a:rPr lang="en-GB" sz="1900" dirty="0"/>
              <a:t>, J.L., </a:t>
            </a:r>
            <a:r>
              <a:rPr lang="en-GB" sz="1900" dirty="0" err="1"/>
              <a:t>Salzberg</a:t>
            </a:r>
            <a:r>
              <a:rPr lang="en-GB" sz="1900" dirty="0"/>
              <a:t>, S.L. and Sears, C.L., 2022. Next-generation sequencing: insights to advance clinical investigations of the microbiome. </a:t>
            </a:r>
            <a:r>
              <a:rPr lang="en-GB" sz="1900" i="1" dirty="0"/>
              <a:t>Journal of Clinical Investigation</a:t>
            </a:r>
            <a:r>
              <a:rPr lang="en-GB" sz="1900" dirty="0"/>
              <a:t>, </a:t>
            </a:r>
            <a:r>
              <a:rPr lang="en-GB" sz="1900" i="1" dirty="0"/>
              <a:t>132</a:t>
            </a:r>
            <a:r>
              <a:rPr lang="en-GB" sz="1900" dirty="0"/>
              <a:t>(7), p.e154944.</a:t>
            </a:r>
          </a:p>
          <a:p>
            <a:pPr marL="285750" indent="-285750">
              <a:buFont typeface="Arial" panose="020B0604020202020204" pitchFamily="34" charset="0"/>
              <a:buChar char="•"/>
            </a:pPr>
            <a:endParaRPr lang="en-GB" sz="1300" dirty="0"/>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CA979D7F-7AA7-9564-AE88-6D3EDABBF808}"/>
              </a:ext>
            </a:extLst>
          </p:cNvPr>
          <p:cNvSpPr/>
          <p:nvPr/>
        </p:nvSpPr>
        <p:spPr>
          <a:xfrm>
            <a:off x="332365" y="386437"/>
            <a:ext cx="1191635" cy="941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928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a:t>What is Bioinformatics?</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25600" y="13280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Image result for cartoon servers">
            <a:extLst>
              <a:ext uri="{FF2B5EF4-FFF2-40B4-BE49-F238E27FC236}">
                <a16:creationId xmlns:a16="http://schemas.microsoft.com/office/drawing/2014/main" id="{71BEFB05-8E1F-79B1-4246-3E51CA16BE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11"/>
          <a:stretch/>
        </p:blipFill>
        <p:spPr bwMode="auto">
          <a:xfrm>
            <a:off x="7891530" y="4092946"/>
            <a:ext cx="4121706" cy="26488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85275789-BBEA-4C78-00C2-069D00C48DF9}"/>
              </a:ext>
            </a:extLst>
          </p:cNvPr>
          <p:cNvSpPr txBox="1">
            <a:spLocks/>
          </p:cNvSpPr>
          <p:nvPr/>
        </p:nvSpPr>
        <p:spPr>
          <a:xfrm>
            <a:off x="808384" y="1237589"/>
            <a:ext cx="10343320" cy="4292353"/>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Good question! Well, basically the use of computer to aid in the investigation of biological questions. </a:t>
            </a:r>
          </a:p>
          <a:p>
            <a:pPr marL="285750" indent="-285750">
              <a:buFont typeface="Arial" panose="020B0604020202020204" pitchFamily="34" charset="0"/>
              <a:buChar char="•"/>
            </a:pPr>
            <a:r>
              <a:rPr lang="en-GB" dirty="0"/>
              <a:t>Biological … : Medicine, agriculture, environmental … life  etc …</a:t>
            </a:r>
          </a:p>
          <a:p>
            <a:pPr marL="285750" indent="-285750">
              <a:buFont typeface="Arial" panose="020B0604020202020204" pitchFamily="34" charset="0"/>
              <a:buChar char="•"/>
            </a:pPr>
            <a:r>
              <a:rPr lang="en-GB" dirty="0"/>
              <a:t>Requires:</a:t>
            </a:r>
          </a:p>
          <a:p>
            <a:pPr marL="685800" lvl="1">
              <a:buFont typeface="Arial" panose="020B0604020202020204" pitchFamily="34" charset="0"/>
              <a:buChar char="•"/>
            </a:pPr>
            <a:r>
              <a:rPr lang="en-GB" dirty="0"/>
              <a:t>Substantial computational resources</a:t>
            </a:r>
          </a:p>
          <a:p>
            <a:pPr marL="685800" lvl="1">
              <a:buFont typeface="Arial" panose="020B0604020202020204" pitchFamily="34" charset="0"/>
              <a:buChar char="•"/>
            </a:pPr>
            <a:r>
              <a:rPr lang="en-GB" dirty="0"/>
              <a:t>Inter-discipline expertise</a:t>
            </a:r>
          </a:p>
          <a:p>
            <a:pPr marL="685800" lvl="1">
              <a:buFont typeface="Arial" panose="020B0604020202020204" pitchFamily="34" charset="0"/>
              <a:buChar char="•"/>
            </a:pPr>
            <a:r>
              <a:rPr lang="en-GB" dirty="0"/>
              <a:t>Collaboration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10" name="Rectangle 9">
            <a:extLst>
              <a:ext uri="{FF2B5EF4-FFF2-40B4-BE49-F238E27FC236}">
                <a16:creationId xmlns:a16="http://schemas.microsoft.com/office/drawing/2014/main" id="{796AD625-240E-4115-B409-CA11B2BE9C2B}"/>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09154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8852284" cy="1089529"/>
          </a:xfrm>
        </p:spPr>
        <p:txBody>
          <a:bodyPr/>
          <a:lstStyle/>
          <a:p>
            <a:r>
              <a:rPr lang="en-GB" dirty="0" err="1"/>
              <a:t>RNAseq</a:t>
            </a:r>
            <a:r>
              <a:rPr lang="en-GB" dirty="0"/>
              <a:t>: The analysis of the transcriptome</a:t>
            </a:r>
          </a:p>
        </p:txBody>
      </p:sp>
      <p:sp>
        <p:nvSpPr>
          <p:cNvPr id="8" name="Content Placeholder 2"/>
          <p:cNvSpPr txBox="1">
            <a:spLocks/>
          </p:cNvSpPr>
          <p:nvPr/>
        </p:nvSpPr>
        <p:spPr>
          <a:xfrm>
            <a:off x="1524000"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32365" y="1226090"/>
            <a:ext cx="1152727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dirty="0"/>
              <a:t>This is a large part of what I have historically done and has revolutionised biology. </a:t>
            </a:r>
          </a:p>
          <a:p>
            <a:r>
              <a:rPr lang="en-GB" sz="2400" dirty="0"/>
              <a:t>The ability to quantify the whole transcriptome at any sampled time point/ treatment and compare against others. </a:t>
            </a:r>
          </a:p>
          <a:p>
            <a:pPr marL="285750" indent="-285750">
              <a:buFont typeface="Arial" panose="020B0604020202020204" pitchFamily="34" charset="0"/>
              <a:buChar char="•"/>
            </a:pPr>
            <a:r>
              <a:rPr lang="en-GB" sz="2400" dirty="0" err="1"/>
              <a:t>Idealy</a:t>
            </a:r>
            <a:r>
              <a:rPr lang="en-GB" sz="2400" dirty="0"/>
              <a:t> a mix of NGS and TGS for this: Coverage and the long reads</a:t>
            </a:r>
          </a:p>
        </p:txBody>
      </p:sp>
      <p:sp>
        <p:nvSpPr>
          <p:cNvPr id="2" name="Rectangle 1">
            <a:extLst>
              <a:ext uri="{FF2B5EF4-FFF2-40B4-BE49-F238E27FC236}">
                <a16:creationId xmlns:a16="http://schemas.microsoft.com/office/drawing/2014/main" id="{55D35618-54D5-533E-1915-983212BD8899}"/>
              </a:ext>
            </a:extLst>
          </p:cNvPr>
          <p:cNvSpPr/>
          <p:nvPr/>
        </p:nvSpPr>
        <p:spPr>
          <a:xfrm>
            <a:off x="332365" y="386437"/>
            <a:ext cx="1191635" cy="941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136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5013" y="386437"/>
            <a:ext cx="7941389" cy="590931"/>
          </a:xfrm>
        </p:spPr>
        <p:txBody>
          <a:bodyPr/>
          <a:lstStyle/>
          <a:p>
            <a:r>
              <a:rPr lang="en-GB" dirty="0" err="1"/>
              <a:t>RNAseq</a:t>
            </a:r>
            <a:r>
              <a:rPr lang="en-GB" dirty="0"/>
              <a:t>: What is differential expression</a:t>
            </a:r>
          </a:p>
        </p:txBody>
      </p:sp>
      <p:sp>
        <p:nvSpPr>
          <p:cNvPr id="8" name="Content Placeholder 2"/>
          <p:cNvSpPr txBox="1">
            <a:spLocks/>
          </p:cNvSpPr>
          <p:nvPr/>
        </p:nvSpPr>
        <p:spPr>
          <a:xfrm>
            <a:off x="1524000"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32365" y="1226090"/>
            <a:ext cx="1152727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sz="2400" b="1" dirty="0" err="1"/>
              <a:t>RNAseq</a:t>
            </a:r>
            <a:r>
              <a:rPr lang="en-GB" sz="2400" b="1" dirty="0"/>
              <a:t>: </a:t>
            </a:r>
            <a:r>
              <a:rPr lang="en-GB" sz="2400" dirty="0"/>
              <a:t>The sequencing of the transcriptome (RNA, </a:t>
            </a:r>
            <a:r>
              <a:rPr lang="en-GB" sz="2400" b="1" dirty="0"/>
              <a:t>mRNA</a:t>
            </a:r>
            <a:r>
              <a:rPr lang="en-GB" sz="2400" dirty="0"/>
              <a:t>, miRNA, shRNA)</a:t>
            </a:r>
          </a:p>
          <a:p>
            <a:r>
              <a:rPr lang="en-GB" sz="2400" b="1" dirty="0"/>
              <a:t>To use a obvious example: </a:t>
            </a:r>
            <a:r>
              <a:rPr lang="en-GB" sz="2400" dirty="0"/>
              <a:t>If eyes were dissected out of human heads, sequenced and compared to the sequencing output of the liver. You would expect to find eye specific gene expression in one sample and liver specific expression in the other.  (plus some genes that are the same “housekeeping” genes)</a:t>
            </a:r>
          </a:p>
          <a:p>
            <a:r>
              <a:rPr lang="en-GB" sz="2400" dirty="0"/>
              <a:t>If an Exact test was applied to such data you would find gene significantly upregulated in one sample versus the other. </a:t>
            </a:r>
          </a:p>
          <a:p>
            <a:pPr marL="285750" indent="-285750">
              <a:buFont typeface="Arial" panose="020B0604020202020204" pitchFamily="34" charset="0"/>
              <a:buChar char="•"/>
            </a:pPr>
            <a:endParaRPr lang="en-GB" sz="2400" dirty="0"/>
          </a:p>
        </p:txBody>
      </p:sp>
      <p:pic>
        <p:nvPicPr>
          <p:cNvPr id="6" name="Picture 2" descr="Free eyes SVG cut file - FREE design downloads for your cutting projects!">
            <a:extLst>
              <a:ext uri="{FF2B5EF4-FFF2-40B4-BE49-F238E27FC236}">
                <a16:creationId xmlns:a16="http://schemas.microsoft.com/office/drawing/2014/main" id="{73D3190A-14F0-4E64-884E-2AF0C359A0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858552" y="4956417"/>
            <a:ext cx="4489092" cy="15151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Clipart: Liver | maritacovarrubias">
            <a:extLst>
              <a:ext uri="{FF2B5EF4-FFF2-40B4-BE49-F238E27FC236}">
                <a16:creationId xmlns:a16="http://schemas.microsoft.com/office/drawing/2014/main" id="{69D3CA7C-B9F9-4840-8C68-F935A6F10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115" y="4410943"/>
            <a:ext cx="2964686" cy="215680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D6CDA0-109D-48A3-900B-7E8096DC3B47}"/>
              </a:ext>
            </a:extLst>
          </p:cNvPr>
          <p:cNvSpPr txBox="1"/>
          <p:nvPr/>
        </p:nvSpPr>
        <p:spPr>
          <a:xfrm>
            <a:off x="5455238" y="5260950"/>
            <a:ext cx="1429825" cy="769441"/>
          </a:xfrm>
          <a:prstGeom prst="rect">
            <a:avLst/>
          </a:prstGeom>
          <a:noFill/>
        </p:spPr>
        <p:txBody>
          <a:bodyPr wrap="square" rtlCol="0">
            <a:spAutoFit/>
          </a:bodyPr>
          <a:lstStyle/>
          <a:p>
            <a:r>
              <a:rPr lang="en-GB" sz="4400" dirty="0"/>
              <a:t>vs</a:t>
            </a:r>
          </a:p>
        </p:txBody>
      </p:sp>
      <p:sp>
        <p:nvSpPr>
          <p:cNvPr id="2" name="Rectangle 1">
            <a:extLst>
              <a:ext uri="{FF2B5EF4-FFF2-40B4-BE49-F238E27FC236}">
                <a16:creationId xmlns:a16="http://schemas.microsoft.com/office/drawing/2014/main" id="{55D35618-54D5-533E-1915-983212BD8899}"/>
              </a:ext>
            </a:extLst>
          </p:cNvPr>
          <p:cNvSpPr/>
          <p:nvPr/>
        </p:nvSpPr>
        <p:spPr>
          <a:xfrm>
            <a:off x="332365" y="386437"/>
            <a:ext cx="1191635" cy="941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46027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1AEA63-AD4B-AC32-27FF-630CFA00E27E}"/>
              </a:ext>
            </a:extLst>
          </p:cNvPr>
          <p:cNvSpPr/>
          <p:nvPr/>
        </p:nvSpPr>
        <p:spPr>
          <a:xfrm>
            <a:off x="332365" y="386437"/>
            <a:ext cx="1191635" cy="9416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558800" y="122277"/>
            <a:ext cx="10190480" cy="978729"/>
          </a:xfrm>
        </p:spPr>
        <p:txBody>
          <a:bodyPr/>
          <a:lstStyle/>
          <a:p>
            <a:r>
              <a:rPr lang="en-GB" sz="3200" dirty="0"/>
              <a:t>Application of RNAseq data: lot more than just these</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32365" y="1128931"/>
            <a:ext cx="10845800" cy="5342632"/>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b="1" dirty="0"/>
              <a:t>Differential expression </a:t>
            </a:r>
            <a:r>
              <a:rPr lang="en-GB" sz="1900" dirty="0"/>
              <a:t>between conditions (or groups of)</a:t>
            </a:r>
          </a:p>
          <a:p>
            <a:pPr marL="285750" indent="-285750">
              <a:buFont typeface="Arial" panose="020B0604020202020204" pitchFamily="34" charset="0"/>
              <a:buChar char="•"/>
            </a:pPr>
            <a:r>
              <a:rPr lang="en-GB" sz="1900" b="1" dirty="0"/>
              <a:t>Cancer cell line/ patient</a:t>
            </a:r>
            <a:r>
              <a:rPr lang="en-GB" sz="1900" dirty="0"/>
              <a:t>: Haplotyping of HLA alleles (current project): </a:t>
            </a:r>
            <a:r>
              <a:rPr lang="en-GB" sz="1900" dirty="0" err="1"/>
              <a:t>Szolek</a:t>
            </a:r>
            <a:r>
              <a:rPr lang="en-GB" sz="1900" dirty="0"/>
              <a:t>, A., Schubert, B., Mohr, C., Sturm, M., </a:t>
            </a:r>
            <a:r>
              <a:rPr lang="en-GB" sz="1900" dirty="0" err="1"/>
              <a:t>Feldhahn</a:t>
            </a:r>
            <a:r>
              <a:rPr lang="en-GB" sz="1900" dirty="0"/>
              <a:t>, M. and </a:t>
            </a:r>
            <a:r>
              <a:rPr lang="en-GB" sz="1900" dirty="0" err="1"/>
              <a:t>Kohlbacher</a:t>
            </a:r>
            <a:r>
              <a:rPr lang="en-GB" sz="1900" dirty="0"/>
              <a:t>, O., 2014. </a:t>
            </a:r>
            <a:r>
              <a:rPr lang="en-GB" sz="1900" dirty="0" err="1"/>
              <a:t>OptiType</a:t>
            </a:r>
            <a:r>
              <a:rPr lang="en-GB" sz="1900" dirty="0"/>
              <a:t>: precision HLA typing from next-generation sequencing data. </a:t>
            </a:r>
            <a:r>
              <a:rPr lang="en-GB" sz="1900" i="1" dirty="0"/>
              <a:t>Bioinformatics</a:t>
            </a:r>
            <a:r>
              <a:rPr lang="en-GB" sz="1900" dirty="0"/>
              <a:t>, </a:t>
            </a:r>
            <a:r>
              <a:rPr lang="en-GB" sz="1900" i="1" dirty="0"/>
              <a:t>30</a:t>
            </a:r>
            <a:r>
              <a:rPr lang="en-GB" sz="1900" dirty="0"/>
              <a:t>(23), pp.3310-3316.</a:t>
            </a:r>
          </a:p>
          <a:p>
            <a:pPr marL="285750" indent="-285750">
              <a:buFont typeface="Arial" panose="020B0604020202020204" pitchFamily="34" charset="0"/>
              <a:buChar char="•"/>
            </a:pPr>
            <a:r>
              <a:rPr lang="en-GB" sz="1900" b="1" dirty="0"/>
              <a:t>TSS: </a:t>
            </a:r>
            <a:r>
              <a:rPr lang="en-GB" sz="1900" dirty="0"/>
              <a:t>Liu, Y., Han, D., Han, Y., Yan, Z., </a:t>
            </a:r>
            <a:r>
              <a:rPr lang="en-GB" sz="1900" dirty="0" err="1"/>
              <a:t>Xie</a:t>
            </a:r>
            <a:r>
              <a:rPr lang="en-GB" sz="1900" dirty="0"/>
              <a:t>, B., Li, J., </a:t>
            </a:r>
            <a:r>
              <a:rPr lang="en-GB" sz="1900" dirty="0" err="1"/>
              <a:t>Qiao</a:t>
            </a:r>
            <a:r>
              <a:rPr lang="en-GB" sz="1900" dirty="0"/>
              <a:t>, N., Hu, H., </a:t>
            </a:r>
            <a:r>
              <a:rPr lang="en-GB" sz="1900" dirty="0" err="1"/>
              <a:t>Khaitovich</a:t>
            </a:r>
            <a:r>
              <a:rPr lang="en-GB" sz="1900" dirty="0"/>
              <a:t>, P., Gao, Y. and Han, J.D.J., 2011. Ab initio identification of </a:t>
            </a:r>
            <a:r>
              <a:rPr lang="en-GB" sz="1900" b="1" dirty="0"/>
              <a:t>transcription start sites </a:t>
            </a:r>
            <a:r>
              <a:rPr lang="en-GB" sz="1900" dirty="0"/>
              <a:t>in the Rhesus macaque genome by histone modification and RNA-Seq. </a:t>
            </a:r>
            <a:r>
              <a:rPr lang="en-GB" sz="1900" i="1" dirty="0"/>
              <a:t>Nucleic acids research</a:t>
            </a:r>
            <a:r>
              <a:rPr lang="en-GB" sz="1900" dirty="0"/>
              <a:t>, </a:t>
            </a:r>
            <a:r>
              <a:rPr lang="en-GB" sz="1900" i="1" dirty="0"/>
              <a:t>39</a:t>
            </a:r>
            <a:r>
              <a:rPr lang="en-GB" sz="1900" dirty="0"/>
              <a:t>(4), pp.1408-1418.</a:t>
            </a:r>
            <a:endParaRPr lang="en-GB" sz="1900" b="1" dirty="0"/>
          </a:p>
          <a:p>
            <a:pPr marL="285750" indent="-285750">
              <a:buFont typeface="Arial" panose="020B0604020202020204" pitchFamily="34" charset="0"/>
              <a:buChar char="•"/>
            </a:pPr>
            <a:r>
              <a:rPr lang="en-GB" sz="1900" b="1" dirty="0"/>
              <a:t>Gene fusions (cancer): </a:t>
            </a:r>
            <a:r>
              <a:rPr lang="en-GB" sz="1900" dirty="0" err="1"/>
              <a:t>Heyer</a:t>
            </a:r>
            <a:r>
              <a:rPr lang="en-GB" sz="1900" dirty="0"/>
              <a:t>, E.E., </a:t>
            </a:r>
            <a:r>
              <a:rPr lang="en-GB" sz="1900" dirty="0" err="1"/>
              <a:t>Deveson</a:t>
            </a:r>
            <a:r>
              <a:rPr lang="en-GB" sz="1900" dirty="0"/>
              <a:t>, I.W., </a:t>
            </a:r>
            <a:r>
              <a:rPr lang="en-GB" sz="1900" dirty="0" err="1"/>
              <a:t>Wooi</a:t>
            </a:r>
            <a:r>
              <a:rPr lang="en-GB" sz="1900" dirty="0"/>
              <a:t>, D., Selinger, C.I., Lyons, R.J., Hayes, V.M., O’Toole, S.A., Ballinger, M.L., Gill, D., Thomas, D.M. and Mercer, T.R., 2019. Diagnosis of fusion genes using targeted RNA sequencing. </a:t>
            </a:r>
            <a:r>
              <a:rPr lang="en-GB" sz="1900" i="1" dirty="0"/>
              <a:t>Nature communications</a:t>
            </a:r>
            <a:r>
              <a:rPr lang="en-GB" sz="1900" dirty="0"/>
              <a:t>, </a:t>
            </a:r>
            <a:r>
              <a:rPr lang="en-GB" sz="1900" i="1" dirty="0"/>
              <a:t>10</a:t>
            </a:r>
            <a:r>
              <a:rPr lang="en-GB" sz="1900" dirty="0"/>
              <a:t>(1), pp.1-12.</a:t>
            </a:r>
          </a:p>
          <a:p>
            <a:pPr marL="285750" indent="-285750">
              <a:buFont typeface="Arial" panose="020B0604020202020204" pitchFamily="34" charset="0"/>
              <a:buChar char="•"/>
            </a:pPr>
            <a:r>
              <a:rPr lang="en-GB" sz="1900" b="1" dirty="0"/>
              <a:t>SNP calling</a:t>
            </a:r>
            <a:r>
              <a:rPr lang="en-GB" sz="1900" dirty="0"/>
              <a:t>: Identifying gene with greater SNP per base frequency. </a:t>
            </a:r>
            <a:r>
              <a:rPr lang="en-GB" sz="1800" dirty="0"/>
              <a:t>Pokhare, S.S., Thorpe, P., Hedley, P., Morris, J., </a:t>
            </a:r>
            <a:r>
              <a:rPr lang="en-GB" sz="1800" dirty="0" err="1"/>
              <a:t>Habash</a:t>
            </a:r>
            <a:r>
              <a:rPr lang="en-GB" sz="1800" dirty="0"/>
              <a:t>, S.S., Elashry, A., Eves‐van den Akker, S., Grundler, F.M. and Jones, J.T., 2020. Signatures of adaptation to a monocot host in the plant‐parasitic cyst nematode </a:t>
            </a:r>
            <a:r>
              <a:rPr lang="en-GB" sz="1800" dirty="0" err="1"/>
              <a:t>Heterodera</a:t>
            </a:r>
            <a:r>
              <a:rPr lang="en-GB" sz="1800" dirty="0"/>
              <a:t> </a:t>
            </a:r>
            <a:r>
              <a:rPr lang="en-GB" sz="1800" dirty="0" err="1"/>
              <a:t>sacchari</a:t>
            </a:r>
            <a:r>
              <a:rPr lang="en-GB" sz="1800" dirty="0"/>
              <a:t>. </a:t>
            </a:r>
            <a:r>
              <a:rPr lang="en-GB" sz="1800" i="1" dirty="0"/>
              <a:t>The Plant Journal</a:t>
            </a:r>
            <a:r>
              <a:rPr lang="en-GB" sz="1800" dirty="0"/>
              <a:t>, </a:t>
            </a:r>
            <a:r>
              <a:rPr lang="en-GB" sz="1800" i="1" dirty="0"/>
              <a:t>103</a:t>
            </a:r>
            <a:r>
              <a:rPr lang="en-GB" sz="1800" dirty="0"/>
              <a:t>(4), pp.1263-1274.</a:t>
            </a:r>
            <a:endParaRPr lang="en-GB" sz="1900" dirty="0"/>
          </a:p>
          <a:p>
            <a:pPr marL="285750" indent="-285750">
              <a:buFont typeface="Arial" panose="020B0604020202020204" pitchFamily="34" charset="0"/>
              <a:buChar char="•"/>
            </a:pPr>
            <a:r>
              <a:rPr lang="en-GB" sz="1900" b="1" dirty="0"/>
              <a:t>Single cell RNAseq</a:t>
            </a:r>
            <a:r>
              <a:rPr lang="en-GB" sz="1900" dirty="0"/>
              <a:t>: </a:t>
            </a:r>
            <a:r>
              <a:rPr lang="en-GB" sz="1800" dirty="0" err="1"/>
              <a:t>Arzalluz-Luque</a:t>
            </a:r>
            <a:r>
              <a:rPr lang="en-GB" sz="1800" dirty="0"/>
              <a:t>, Á. and Conesa, A., 2018. Single-cell RNAseq for the study of isoforms—how is that possible?. </a:t>
            </a:r>
            <a:r>
              <a:rPr lang="en-GB" sz="1800" i="1" dirty="0"/>
              <a:t>Genome biology</a:t>
            </a:r>
            <a:r>
              <a:rPr lang="en-GB" sz="1800" dirty="0"/>
              <a:t>, </a:t>
            </a:r>
            <a:r>
              <a:rPr lang="en-GB" sz="1800" i="1" dirty="0"/>
              <a:t>19</a:t>
            </a:r>
            <a:r>
              <a:rPr lang="en-GB" sz="1800" dirty="0"/>
              <a:t>(1), p.110.</a:t>
            </a:r>
          </a:p>
          <a:p>
            <a:pPr marL="285750" indent="-285750">
              <a:buFont typeface="Arial" panose="020B0604020202020204" pitchFamily="34" charset="0"/>
              <a:buChar char="•"/>
            </a:pPr>
            <a:endParaRPr lang="en-GB" sz="1900" dirty="0"/>
          </a:p>
        </p:txBody>
      </p:sp>
    </p:spTree>
    <p:extLst>
      <p:ext uri="{BB962C8B-B14F-4D97-AF65-F5344CB8AC3E}">
        <p14:creationId xmlns:p14="http://schemas.microsoft.com/office/powerpoint/2010/main" val="235450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668747-966E-368D-C5A7-8DA21B8F6416}"/>
              </a:ext>
            </a:extLst>
          </p:cNvPr>
          <p:cNvSpPr/>
          <p:nvPr/>
        </p:nvSpPr>
        <p:spPr>
          <a:xfrm>
            <a:off x="8379091" y="1658482"/>
            <a:ext cx="2078844" cy="30988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AE2BFB1D-2004-4C3D-8F18-8B0869D453F4}"/>
              </a:ext>
            </a:extLst>
          </p:cNvPr>
          <p:cNvSpPr txBox="1">
            <a:spLocks/>
          </p:cNvSpPr>
          <p:nvPr/>
        </p:nvSpPr>
        <p:spPr>
          <a:xfrm>
            <a:off x="2448073" y="1"/>
            <a:ext cx="5723006" cy="802321"/>
          </a:xfrm>
          <a:prstGeom prst="rect">
            <a:avLst/>
          </a:prstGeom>
        </p:spPr>
        <p:txBody>
          <a:bodyPr vert="horz" lIns="68580" tIns="34290" rIns="68580" bIns="3429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500" dirty="0"/>
              <a:t>Projects at St Andrews to date</a:t>
            </a:r>
            <a:br>
              <a:rPr lang="en-GB" sz="4500" dirty="0"/>
            </a:br>
            <a:endParaRPr lang="en-GB" sz="4500" i="1" dirty="0"/>
          </a:p>
        </p:txBody>
      </p:sp>
      <p:sp>
        <p:nvSpPr>
          <p:cNvPr id="5" name="Content Placeholder 2">
            <a:extLst>
              <a:ext uri="{FF2B5EF4-FFF2-40B4-BE49-F238E27FC236}">
                <a16:creationId xmlns:a16="http://schemas.microsoft.com/office/drawing/2014/main" id="{EDE6D29C-2930-074D-8DBD-2E555B92C585}"/>
              </a:ext>
            </a:extLst>
          </p:cNvPr>
          <p:cNvSpPr txBox="1">
            <a:spLocks/>
          </p:cNvSpPr>
          <p:nvPr/>
        </p:nvSpPr>
        <p:spPr>
          <a:xfrm>
            <a:off x="10486768" y="1658482"/>
            <a:ext cx="1705232" cy="3990831"/>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a:buFont typeface="Arial" panose="020B0604020202020204" pitchFamily="34" charset="0"/>
              <a:buChar char="•"/>
            </a:pPr>
            <a:r>
              <a:rPr lang="en-GB" sz="1800" dirty="0"/>
              <a:t>21 projects </a:t>
            </a:r>
          </a:p>
          <a:p>
            <a:pPr marL="214313" indent="-214313">
              <a:buFont typeface="Arial" panose="020B0604020202020204" pitchFamily="34" charset="0"/>
              <a:buChar char="•"/>
            </a:pPr>
            <a:r>
              <a:rPr lang="en-GB" sz="1800" dirty="0"/>
              <a:t>lots of sequencing data types and organisms.</a:t>
            </a:r>
          </a:p>
        </p:txBody>
      </p:sp>
      <p:graphicFrame>
        <p:nvGraphicFramePr>
          <p:cNvPr id="6" name="Table 5">
            <a:extLst>
              <a:ext uri="{FF2B5EF4-FFF2-40B4-BE49-F238E27FC236}">
                <a16:creationId xmlns:a16="http://schemas.microsoft.com/office/drawing/2014/main" id="{959AAE89-BB5A-07BC-658E-3C41239588E1}"/>
              </a:ext>
            </a:extLst>
          </p:cNvPr>
          <p:cNvGraphicFramePr>
            <a:graphicFrameLocks noGrp="1"/>
          </p:cNvGraphicFramePr>
          <p:nvPr>
            <p:extLst>
              <p:ext uri="{D42A27DB-BD31-4B8C-83A1-F6EECF244321}">
                <p14:modId xmlns:p14="http://schemas.microsoft.com/office/powerpoint/2010/main" val="121597084"/>
              </p:ext>
            </p:extLst>
          </p:nvPr>
        </p:nvGraphicFramePr>
        <p:xfrm>
          <a:off x="93238" y="401162"/>
          <a:ext cx="10393528" cy="6516253"/>
        </p:xfrm>
        <a:graphic>
          <a:graphicData uri="http://schemas.openxmlformats.org/drawingml/2006/table">
            <a:tbl>
              <a:tblPr>
                <a:tableStyleId>{5C22544A-7EE6-4342-B048-85BDC9FD1C3A}</a:tableStyleId>
              </a:tblPr>
              <a:tblGrid>
                <a:gridCol w="1309188">
                  <a:extLst>
                    <a:ext uri="{9D8B030D-6E8A-4147-A177-3AD203B41FA5}">
                      <a16:colId xmlns:a16="http://schemas.microsoft.com/office/drawing/2014/main" val="435876627"/>
                    </a:ext>
                  </a:extLst>
                </a:gridCol>
                <a:gridCol w="1626153">
                  <a:extLst>
                    <a:ext uri="{9D8B030D-6E8A-4147-A177-3AD203B41FA5}">
                      <a16:colId xmlns:a16="http://schemas.microsoft.com/office/drawing/2014/main" val="753295626"/>
                    </a:ext>
                  </a:extLst>
                </a:gridCol>
                <a:gridCol w="1939974">
                  <a:extLst>
                    <a:ext uri="{9D8B030D-6E8A-4147-A177-3AD203B41FA5}">
                      <a16:colId xmlns:a16="http://schemas.microsoft.com/office/drawing/2014/main" val="533730714"/>
                    </a:ext>
                  </a:extLst>
                </a:gridCol>
                <a:gridCol w="1669280">
                  <a:extLst>
                    <a:ext uri="{9D8B030D-6E8A-4147-A177-3AD203B41FA5}">
                      <a16:colId xmlns:a16="http://schemas.microsoft.com/office/drawing/2014/main" val="1285411545"/>
                    </a:ext>
                  </a:extLst>
                </a:gridCol>
                <a:gridCol w="3848933">
                  <a:extLst>
                    <a:ext uri="{9D8B030D-6E8A-4147-A177-3AD203B41FA5}">
                      <a16:colId xmlns:a16="http://schemas.microsoft.com/office/drawing/2014/main" val="3568969515"/>
                    </a:ext>
                  </a:extLst>
                </a:gridCol>
              </a:tblGrid>
              <a:tr h="181703">
                <a:tc>
                  <a:txBody>
                    <a:bodyPr/>
                    <a:lstStyle/>
                    <a:p>
                      <a:pPr algn="ctr" rtl="0" fontAlgn="b"/>
                      <a:r>
                        <a:rPr lang="en-GB" sz="1200" b="1" u="none" strike="noStrike" dirty="0">
                          <a:effectLst/>
                        </a:rPr>
                        <a:t>Type</a:t>
                      </a:r>
                      <a:endParaRPr lang="en-GB" sz="1200" b="1"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200" b="1" u="none" strike="noStrike" dirty="0">
                          <a:effectLst/>
                        </a:rPr>
                        <a:t>data type</a:t>
                      </a:r>
                      <a:endParaRPr lang="en-GB" sz="1200" b="1"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200" b="1" u="none" strike="noStrike" dirty="0">
                          <a:effectLst/>
                        </a:rPr>
                        <a:t>Organism</a:t>
                      </a:r>
                      <a:endParaRPr lang="en-GB" sz="1200" b="1"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200" b="1" u="none" strike="noStrike" dirty="0">
                          <a:effectLst/>
                        </a:rPr>
                        <a:t>PI</a:t>
                      </a:r>
                      <a:endParaRPr lang="en-GB" sz="1200" b="1"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200" b="1" u="none" strike="noStrike" dirty="0">
                          <a:effectLst/>
                        </a:rPr>
                        <a:t>purpose</a:t>
                      </a:r>
                      <a:endParaRPr lang="en-GB" sz="1200" b="1"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66995198"/>
                  </a:ext>
                </a:extLst>
              </a:tr>
              <a:tr h="1009991">
                <a:tc>
                  <a:txBody>
                    <a:bodyPr/>
                    <a:lstStyle/>
                    <a:p>
                      <a:pPr algn="ctr" rtl="0" fontAlgn="b"/>
                      <a:r>
                        <a:rPr lang="en-GB" sz="1400" u="none" strike="noStrike" dirty="0">
                          <a:effectLst/>
                        </a:rPr>
                        <a:t>Exome sequencing</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Illumina</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Human</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Silvia </a:t>
                      </a:r>
                      <a:r>
                        <a:rPr lang="en-GB" sz="1400" u="none" strike="noStrike" dirty="0" err="1">
                          <a:effectLst/>
                        </a:rPr>
                        <a:t>Paracchini</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corolate variantes with disease phenotype</a:t>
                      </a:r>
                      <a:endParaRPr lang="en-GB" sz="1400" b="0" i="0" u="none" strike="noStrike">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1549056263"/>
                  </a:ext>
                </a:extLst>
              </a:tr>
              <a:tr h="626086">
                <a:tc>
                  <a:txBody>
                    <a:bodyPr/>
                    <a:lstStyle/>
                    <a:p>
                      <a:pPr algn="ctr" rtl="0" fontAlgn="b"/>
                      <a:r>
                        <a:rPr lang="en-GB" sz="1400" u="none" strike="noStrike">
                          <a:effectLst/>
                        </a:rPr>
                        <a:t>Genome assembly</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Illumina, PacBio, nanopore</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Fish (4 species), fly, Malaria, crickets, nematodes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Ritchie, Cox-S, Bailey, Jones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population genomics/ gene flow/ sex determination</a:t>
                      </a:r>
                      <a:endParaRPr lang="en-GB" sz="1400" b="0" i="0" u="none" strike="noStrike">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362500525"/>
                  </a:ext>
                </a:extLst>
              </a:tr>
              <a:tr h="508792">
                <a:tc>
                  <a:txBody>
                    <a:bodyPr/>
                    <a:lstStyle/>
                    <a:p>
                      <a:pPr algn="ctr" rtl="0" fontAlgn="b"/>
                      <a:r>
                        <a:rPr lang="en-GB" sz="1400" u="none" strike="noStrike">
                          <a:effectLst/>
                        </a:rPr>
                        <a:t>R gene identification</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Nanopore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potato</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John Jones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disease breeding</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430312833"/>
                  </a:ext>
                </a:extLst>
              </a:tr>
              <a:tr h="341726">
                <a:tc>
                  <a:txBody>
                    <a:bodyPr/>
                    <a:lstStyle/>
                    <a:p>
                      <a:pPr algn="ctr" rtl="0" fontAlgn="b"/>
                      <a:r>
                        <a:rPr lang="en-GB" sz="1400" u="none" strike="noStrike">
                          <a:effectLst/>
                        </a:rPr>
                        <a:t>Metabarcoding</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Illumina</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Nematode</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John Jones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species identification</a:t>
                      </a:r>
                      <a:endParaRPr lang="en-GB" sz="1400" b="0" i="0" u="none" strike="noStrike">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1424246213"/>
                  </a:ext>
                </a:extLst>
              </a:tr>
              <a:tr h="833465">
                <a:tc>
                  <a:txBody>
                    <a:bodyPr/>
                    <a:lstStyle/>
                    <a:p>
                      <a:pPr algn="ctr" rtl="0" fontAlgn="b"/>
                      <a:r>
                        <a:rPr lang="en-GB" sz="1400" u="none" strike="noStrike">
                          <a:effectLst/>
                        </a:rPr>
                        <a:t>RNAseq</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Illumina, nanopore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Chicken, nematodes, C. elegans, bacteria, Amphioxus, mouse, fish, flies, human (cancer)</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err="1">
                          <a:effectLst/>
                        </a:rPr>
                        <a:t>Paracchini</a:t>
                      </a:r>
                      <a:r>
                        <a:rPr lang="en-GB" sz="1400" u="none" strike="noStrike" dirty="0">
                          <a:effectLst/>
                        </a:rPr>
                        <a:t>, Jones, Ferreira, Holden, </a:t>
                      </a:r>
                      <a:r>
                        <a:rPr lang="en-GB" sz="1400" u="none" strike="noStrike" dirty="0" err="1">
                          <a:effectLst/>
                        </a:rPr>
                        <a:t>Somorjai</a:t>
                      </a:r>
                      <a:r>
                        <a:rPr lang="en-GB" sz="1400" u="none" strike="noStrike" dirty="0">
                          <a:effectLst/>
                        </a:rPr>
                        <a:t>, </a:t>
                      </a:r>
                      <a:r>
                        <a:rPr lang="en-GB" sz="1400" u="none" strike="noStrike" dirty="0" err="1">
                          <a:effectLst/>
                        </a:rPr>
                        <a:t>Mansley</a:t>
                      </a:r>
                      <a:r>
                        <a:rPr lang="en-GB" sz="1400" u="none" strike="noStrike" dirty="0">
                          <a:effectLst/>
                        </a:rPr>
                        <a:t>, Ritchie, Harrison</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Numerous. Drugs transcriptional changes in humans. </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2627152664"/>
                  </a:ext>
                </a:extLst>
              </a:tr>
              <a:tr h="675858">
                <a:tc>
                  <a:txBody>
                    <a:bodyPr/>
                    <a:lstStyle/>
                    <a:p>
                      <a:pPr algn="ctr" rtl="0" fontAlgn="b"/>
                      <a:r>
                        <a:rPr lang="en-GB" sz="1400" u="none" strike="noStrike">
                          <a:effectLst/>
                        </a:rPr>
                        <a:t>Cancer: HLA genotyping</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Illumina</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Human</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Simon </a:t>
                      </a:r>
                      <a:r>
                        <a:rPr lang="en-GB" sz="1400" u="none" strike="noStrike" dirty="0" err="1">
                          <a:effectLst/>
                        </a:rPr>
                        <a:t>Powis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genotype patients who had cancer. </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2314397488"/>
                  </a:ext>
                </a:extLst>
              </a:tr>
              <a:tr h="418707">
                <a:tc>
                  <a:txBody>
                    <a:bodyPr/>
                    <a:lstStyle/>
                    <a:p>
                      <a:pPr algn="ctr" rtl="0" fontAlgn="b"/>
                      <a:r>
                        <a:rPr lang="en-GB" sz="1400" u="none" strike="noStrike">
                          <a:effectLst/>
                        </a:rPr>
                        <a:t>COVID19</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Illumina and Nanopore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Virus</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Simon </a:t>
                      </a:r>
                      <a:r>
                        <a:rPr lang="en-GB" sz="1400" u="none" strike="noStrike" dirty="0" err="1">
                          <a:effectLst/>
                        </a:rPr>
                        <a:t>Powis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Vaccine development, preliminary work. </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143853541"/>
                  </a:ext>
                </a:extLst>
              </a:tr>
              <a:tr h="675858">
                <a:tc>
                  <a:txBody>
                    <a:bodyPr/>
                    <a:lstStyle/>
                    <a:p>
                      <a:pPr algn="ctr" rtl="0" fontAlgn="b"/>
                      <a:r>
                        <a:rPr lang="en-GB" sz="1400" u="none" strike="noStrike">
                          <a:effectLst/>
                        </a:rPr>
                        <a:t>Comparative genomics</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Illumina</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Human, bats, mouse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Sonja </a:t>
                      </a:r>
                      <a:r>
                        <a:rPr lang="en-GB" sz="1400" u="none" strike="noStrike" dirty="0" err="1">
                          <a:effectLst/>
                        </a:rPr>
                        <a:t>Vernes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Numerous</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4274953516"/>
                  </a:ext>
                </a:extLst>
              </a:tr>
              <a:tr h="341726">
                <a:tc>
                  <a:txBody>
                    <a:bodyPr/>
                    <a:lstStyle/>
                    <a:p>
                      <a:pPr algn="ctr" rtl="0" fontAlgn="b"/>
                      <a:r>
                        <a:rPr lang="en-GB" sz="1400" u="none" strike="noStrike">
                          <a:effectLst/>
                        </a:rPr>
                        <a:t>Public health</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Safe haven data</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Antibiotic resistance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Virginia/ Colin</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err="1">
                          <a:effectLst/>
                        </a:rPr>
                        <a:t>Corrolations</a:t>
                      </a:r>
                      <a:r>
                        <a:rPr lang="en-GB" sz="1400" u="none" strike="noStrike" dirty="0">
                          <a:effectLst/>
                        </a:rPr>
                        <a:t> of AMR with population statistics</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826280156"/>
                  </a:ext>
                </a:extLst>
              </a:tr>
              <a:tr h="842926">
                <a:tc>
                  <a:txBody>
                    <a:bodyPr/>
                    <a:lstStyle/>
                    <a:p>
                      <a:pPr algn="ctr" rtl="0" fontAlgn="b"/>
                      <a:r>
                        <a:rPr lang="en-GB" sz="1400" u="none" strike="noStrike" dirty="0">
                          <a:effectLst/>
                        </a:rPr>
                        <a:t>cancer biomarkers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Nanopore</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a:effectLst/>
                        </a:rPr>
                        <a:t>Human cancer cell lines</a:t>
                      </a:r>
                      <a:endParaRPr lang="en-GB" sz="1400" b="0" i="0" u="none" strike="noStrike">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Paul Reynolds</a:t>
                      </a:r>
                      <a:endParaRPr lang="en-GB" sz="1400" b="0" i="0" u="none" strike="noStrike" dirty="0">
                        <a:solidFill>
                          <a:srgbClr val="000000"/>
                        </a:solidFill>
                        <a:effectLst/>
                        <a:latin typeface="Calibri" panose="020F0502020204030204" pitchFamily="34" charset="0"/>
                      </a:endParaRPr>
                    </a:p>
                  </a:txBody>
                  <a:tcPr marL="4064" marR="4064" marT="4064" marB="0" anchor="b"/>
                </a:tc>
                <a:tc>
                  <a:txBody>
                    <a:bodyPr/>
                    <a:lstStyle/>
                    <a:p>
                      <a:pPr algn="ctr" rtl="0" fontAlgn="b"/>
                      <a:r>
                        <a:rPr lang="en-GB" sz="1400" u="none" strike="noStrike" dirty="0">
                          <a:effectLst/>
                        </a:rPr>
                        <a:t>personalised medicine</a:t>
                      </a:r>
                      <a:endParaRPr lang="en-GB" sz="1400" b="0" i="0" u="none" strike="noStrike" dirty="0">
                        <a:solidFill>
                          <a:srgbClr val="000000"/>
                        </a:solidFill>
                        <a:effectLst/>
                        <a:latin typeface="Calibri" panose="020F0502020204030204" pitchFamily="34" charset="0"/>
                      </a:endParaRPr>
                    </a:p>
                  </a:txBody>
                  <a:tcPr marL="4064" marR="4064" marT="4064" marB="0" anchor="b"/>
                </a:tc>
                <a:extLst>
                  <a:ext uri="{0D108BD9-81ED-4DB2-BD59-A6C34878D82A}">
                    <a16:rowId xmlns:a16="http://schemas.microsoft.com/office/drawing/2014/main" val="1608759768"/>
                  </a:ext>
                </a:extLst>
              </a:tr>
            </a:tbl>
          </a:graphicData>
        </a:graphic>
      </p:graphicFrame>
    </p:spTree>
    <p:extLst>
      <p:ext uri="{BB962C8B-B14F-4D97-AF65-F5344CB8AC3E}">
        <p14:creationId xmlns:p14="http://schemas.microsoft.com/office/powerpoint/2010/main" val="334851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A97227-63FE-4928-9BC6-CC32196FCF70}"/>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97625" y="469399"/>
            <a:ext cx="7857692" cy="2862322"/>
          </a:xfrm>
        </p:spPr>
        <p:txBody>
          <a:bodyPr/>
          <a:lstStyle/>
          <a:p>
            <a:r>
              <a:rPr lang="en-GB" dirty="0"/>
              <a:t>Example projects: </a:t>
            </a:r>
            <a:r>
              <a:rPr lang="en-GB" i="1" dirty="0"/>
              <a:t>Collaboration with Dr Janet Cox Singh </a:t>
            </a:r>
            <a:r>
              <a:rPr lang="en-GB" dirty="0"/>
              <a:t>University of St Andrews</a:t>
            </a:r>
            <a:br>
              <a:rPr lang="en-GB" dirty="0"/>
            </a:br>
            <a:br>
              <a:rPr lang="en-GB" dirty="0"/>
            </a:br>
            <a:br>
              <a:rPr lang="en-GB" sz="2800" dirty="0">
                <a:solidFill>
                  <a:schemeClr val="tx1"/>
                </a:solidFill>
              </a:rPr>
            </a:br>
            <a:br>
              <a:rPr lang="en-GB" sz="2800" dirty="0">
                <a:solidFill>
                  <a:schemeClr val="tx1"/>
                </a:solidFill>
              </a:rPr>
            </a:br>
            <a:endParaRPr lang="en-GB" i="1" dirty="0">
              <a:solidFill>
                <a:schemeClr val="tx1"/>
              </a:solidFill>
            </a:endParaRPr>
          </a:p>
        </p:txBody>
      </p:sp>
    </p:spTree>
    <p:extLst>
      <p:ext uri="{BB962C8B-B14F-4D97-AF65-F5344CB8AC3E}">
        <p14:creationId xmlns:p14="http://schemas.microsoft.com/office/powerpoint/2010/main" val="37435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2700" y="28203"/>
            <a:ext cx="9994900" cy="1089529"/>
          </a:xfrm>
        </p:spPr>
        <p:txBody>
          <a:bodyPr/>
          <a:lstStyle/>
          <a:p>
            <a:r>
              <a:rPr lang="en-GB" dirty="0"/>
              <a:t>Nanopore sequencing of DNA extracted from monkey blood to identify potential parasites</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881743" y="1531082"/>
            <a:ext cx="9684657"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800" dirty="0"/>
              <a:t>DNA extracted -&gt; sequenced using long read sequencer Nanopore</a:t>
            </a:r>
          </a:p>
          <a:p>
            <a:pPr marL="285750" indent="-285750">
              <a:buFont typeface="Arial" panose="020B0604020202020204" pitchFamily="34" charset="0"/>
              <a:buChar char="•"/>
            </a:pPr>
            <a:r>
              <a:rPr lang="en-GB" sz="2800" b="1" dirty="0"/>
              <a:t>Metagenomic assembly</a:t>
            </a:r>
            <a:r>
              <a:rPr lang="en-GB" sz="2800" dirty="0"/>
              <a:t>: Remove “the host reads”. Assemble and taxonomically classify the assembled contigs to identify what was “there”. (</a:t>
            </a:r>
            <a:r>
              <a:rPr lang="en-GB" sz="2800" dirty="0" err="1"/>
              <a:t>Flye</a:t>
            </a:r>
            <a:r>
              <a:rPr lang="en-GB" sz="2800" dirty="0"/>
              <a:t>, Kraken)</a:t>
            </a:r>
          </a:p>
          <a:p>
            <a:pPr marL="285750" indent="-285750">
              <a:buFont typeface="Arial" panose="020B0604020202020204" pitchFamily="34" charset="0"/>
              <a:buChar char="•"/>
            </a:pPr>
            <a:r>
              <a:rPr lang="en-GB" sz="2800" b="1" dirty="0"/>
              <a:t>Mapping alternative</a:t>
            </a:r>
            <a:r>
              <a:rPr lang="en-GB" sz="2800" dirty="0"/>
              <a:t>: create a database with Plasmodium and “other” species. Map to this to identify what may be there. </a:t>
            </a:r>
          </a:p>
          <a:p>
            <a:pPr marL="285750" indent="-285750">
              <a:buFont typeface="Arial" panose="020B0604020202020204" pitchFamily="34" charset="0"/>
              <a:buChar char="•"/>
            </a:pPr>
            <a:r>
              <a:rPr lang="en-GB" sz="2800" dirty="0"/>
              <a:t>.. New technology and new methods. The process is still be refined. </a:t>
            </a:r>
          </a:p>
          <a:p>
            <a:pPr marL="285750" indent="-285750">
              <a:buFont typeface="Arial" panose="020B0604020202020204" pitchFamily="34" charset="0"/>
              <a:buChar char="•"/>
            </a:pPr>
            <a:r>
              <a:rPr lang="en-GB" sz="2800" dirty="0"/>
              <a:t>Janet to discuss the result. </a:t>
            </a:r>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412ECEB0-8398-5408-A41A-3989CEE6EBD4}"/>
              </a:ext>
            </a:extLst>
          </p:cNvPr>
          <p:cNvSpPr/>
          <p:nvPr/>
        </p:nvSpPr>
        <p:spPr>
          <a:xfrm>
            <a:off x="393700" y="437881"/>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2103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82700" y="28203"/>
            <a:ext cx="9994900" cy="1089529"/>
          </a:xfrm>
        </p:spPr>
        <p:txBody>
          <a:bodyPr/>
          <a:lstStyle/>
          <a:p>
            <a:r>
              <a:rPr lang="en-GB" dirty="0"/>
              <a:t>Nanopore sequencing of DNA extracted from monkey blood to identify potential parasites</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767443" y="1531082"/>
            <a:ext cx="10384971" cy="5087918"/>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highlight>
                  <a:srgbClr val="FFFF00"/>
                </a:highlight>
              </a:rPr>
              <a:t>Why was it difficult</a:t>
            </a:r>
            <a:r>
              <a:rPr lang="en-GB" sz="2400" dirty="0"/>
              <a:t>: Map error prone reads? What does the mapper do</a:t>
            </a:r>
          </a:p>
          <a:p>
            <a:pPr marL="285750" indent="-285750">
              <a:buFont typeface="Arial" panose="020B0604020202020204" pitchFamily="34" charset="0"/>
              <a:buChar char="•"/>
            </a:pPr>
            <a:r>
              <a:rPr lang="en-GB" sz="2400" dirty="0"/>
              <a:t>Hard mask repetitive regions: What does the mapper do here?</a:t>
            </a:r>
          </a:p>
          <a:p>
            <a:pPr marL="285750" indent="-285750">
              <a:buFont typeface="Arial" panose="020B0604020202020204" pitchFamily="34" charset="0"/>
              <a:buChar char="•"/>
            </a:pPr>
            <a:r>
              <a:rPr lang="en-GB" sz="2400" dirty="0"/>
              <a:t>Does it really pick the best mapping region(??)</a:t>
            </a:r>
          </a:p>
          <a:p>
            <a:pPr marL="285750" indent="-285750">
              <a:buFont typeface="Arial" panose="020B0604020202020204" pitchFamily="34" charset="0"/>
              <a:buChar char="•"/>
            </a:pPr>
            <a:r>
              <a:rPr lang="en-GB" sz="2400" dirty="0"/>
              <a:t>NCBI database is known to contain errors… How to prove and check??</a:t>
            </a:r>
          </a:p>
          <a:p>
            <a:pPr marL="285750" indent="-285750">
              <a:buFont typeface="Arial" panose="020B0604020202020204" pitchFamily="34" charset="0"/>
              <a:buChar char="•"/>
            </a:pPr>
            <a:r>
              <a:rPr lang="en-GB" sz="2400" b="1" dirty="0">
                <a:highlight>
                  <a:srgbClr val="FFFF00"/>
                </a:highlight>
              </a:rPr>
              <a:t>As for the metagenomic full approach</a:t>
            </a:r>
            <a:r>
              <a:rPr lang="en-GB" sz="2400" dirty="0"/>
              <a:t>: </a:t>
            </a:r>
          </a:p>
          <a:p>
            <a:pPr marL="285750" indent="-285750">
              <a:buFont typeface="Arial" panose="020B0604020202020204" pitchFamily="34" charset="0"/>
              <a:buChar char="•"/>
            </a:pPr>
            <a:r>
              <a:rPr lang="en-GB" sz="2400" dirty="0"/>
              <a:t>REFSEQ used. Missing many species</a:t>
            </a:r>
          </a:p>
          <a:p>
            <a:pPr marL="285750" indent="-285750">
              <a:buFont typeface="Arial" panose="020B0604020202020204" pitchFamily="34" charset="0"/>
              <a:buChar char="•"/>
            </a:pPr>
            <a:r>
              <a:rPr lang="en-GB" sz="2400" dirty="0"/>
              <a:t>Genomes mis-classified? (in NCBI)</a:t>
            </a:r>
          </a:p>
          <a:p>
            <a:pPr marL="285750" indent="-285750">
              <a:buFont typeface="Arial" panose="020B0604020202020204" pitchFamily="34" charset="0"/>
              <a:buChar char="•"/>
            </a:pPr>
            <a:r>
              <a:rPr lang="en-GB" sz="2400" dirty="0"/>
              <a:t>Metagenomic assembly method needs a min coverage to “assemble” a region – if not it is thrown away.</a:t>
            </a:r>
          </a:p>
          <a:p>
            <a:pPr marL="285750" indent="-285750">
              <a:buFont typeface="Arial" panose="020B0604020202020204" pitchFamily="34" charset="0"/>
              <a:buChar char="•"/>
            </a:pPr>
            <a:r>
              <a:rPr lang="en-GB" sz="2400" dirty="0"/>
              <a:t>The assembly method has a polishing phase – surely this is a bad this? Would get a consensus assembly. Not wanted!!</a:t>
            </a:r>
          </a:p>
          <a:p>
            <a:pPr marL="285750" indent="-285750">
              <a:buFont typeface="Arial" panose="020B0604020202020204" pitchFamily="34" charset="0"/>
              <a:buChar char="•"/>
            </a:pPr>
            <a:r>
              <a:rPr lang="en-GB" sz="2400" dirty="0"/>
              <a:t>Taxonomic classification is thought to be currently of low accuracy (Janet – paper??)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412ECEB0-8398-5408-A41A-3989CEE6EBD4}"/>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58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A97227-63FE-4928-9BC6-CC32196FCF70}"/>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97625" y="469399"/>
            <a:ext cx="7857692" cy="4358116"/>
          </a:xfrm>
        </p:spPr>
        <p:txBody>
          <a:bodyPr/>
          <a:lstStyle/>
          <a:p>
            <a:r>
              <a:rPr lang="en-GB" dirty="0"/>
              <a:t>Example projects 1: </a:t>
            </a:r>
            <a:r>
              <a:rPr lang="en-GB" i="1" dirty="0"/>
              <a:t>Globodera pallida </a:t>
            </a:r>
            <a:r>
              <a:rPr lang="en-GB" dirty="0"/>
              <a:t>genome assembly (nematode) – </a:t>
            </a:r>
            <a:br>
              <a:rPr lang="en-GB" dirty="0"/>
            </a:br>
            <a:br>
              <a:rPr lang="en-GB" dirty="0"/>
            </a:br>
            <a:r>
              <a:rPr lang="en-GB" dirty="0"/>
              <a:t>John Jones School of Biology University of St Andrews</a:t>
            </a:r>
            <a:br>
              <a:rPr lang="en-GB" dirty="0"/>
            </a:br>
            <a:br>
              <a:rPr lang="en-GB" dirty="0"/>
            </a:br>
            <a:br>
              <a:rPr lang="en-GB" sz="2800" dirty="0">
                <a:solidFill>
                  <a:schemeClr val="tx1"/>
                </a:solidFill>
              </a:rPr>
            </a:br>
            <a:br>
              <a:rPr lang="en-GB" sz="2800" dirty="0">
                <a:solidFill>
                  <a:schemeClr val="tx1"/>
                </a:solidFill>
              </a:rPr>
            </a:br>
            <a:endParaRPr lang="en-GB" i="1" dirty="0">
              <a:solidFill>
                <a:schemeClr val="tx1"/>
              </a:solidFill>
            </a:endParaRPr>
          </a:p>
        </p:txBody>
      </p:sp>
    </p:spTree>
    <p:extLst>
      <p:ext uri="{BB962C8B-B14F-4D97-AF65-F5344CB8AC3E}">
        <p14:creationId xmlns:p14="http://schemas.microsoft.com/office/powerpoint/2010/main" val="458990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0" y="2263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437940" y="438835"/>
            <a:ext cx="9042399" cy="590931"/>
          </a:xfrm>
        </p:spPr>
        <p:txBody>
          <a:bodyPr/>
          <a:lstStyle/>
          <a:p>
            <a:pPr algn="ctr"/>
            <a:r>
              <a:rPr lang="en-GB" i="1" dirty="0"/>
              <a:t>Globodera pallida </a:t>
            </a:r>
            <a:r>
              <a:rPr lang="en-GB" dirty="0"/>
              <a:t>(Newton) PacBio assembly</a:t>
            </a:r>
            <a:r>
              <a:rPr lang="en-GB" i="1" dirty="0"/>
              <a:t> </a:t>
            </a:r>
          </a:p>
        </p:txBody>
      </p:sp>
      <p:pic>
        <p:nvPicPr>
          <p:cNvPr id="1026" name="Picture 2" descr="Potato Cyst Nematode | Minnesota Department of Agriculture">
            <a:extLst>
              <a:ext uri="{FF2B5EF4-FFF2-40B4-BE49-F238E27FC236}">
                <a16:creationId xmlns:a16="http://schemas.microsoft.com/office/drawing/2014/main" id="{B79768DA-2196-40C4-91C7-771DE4D21E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3536594"/>
            <a:ext cx="4773408" cy="320713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F2925E7-64A7-491F-ADB2-1E1BC827D5EB}"/>
              </a:ext>
            </a:extLst>
          </p:cNvPr>
          <p:cNvSpPr/>
          <p:nvPr/>
        </p:nvSpPr>
        <p:spPr>
          <a:xfrm>
            <a:off x="2514600" y="4517558"/>
            <a:ext cx="2850776" cy="1785769"/>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028" name="Picture 4" descr="What makes for effective PCN and FLN control?">
            <a:extLst>
              <a:ext uri="{FF2B5EF4-FFF2-40B4-BE49-F238E27FC236}">
                <a16:creationId xmlns:a16="http://schemas.microsoft.com/office/drawing/2014/main" id="{32BEF641-D143-4B9E-A9A3-F0723366D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579" y="3973417"/>
            <a:ext cx="4685507" cy="2806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bodera pallida (Stone, 1973) Behrens, 1975 - WUR">
            <a:extLst>
              <a:ext uri="{FF2B5EF4-FFF2-40B4-BE49-F238E27FC236}">
                <a16:creationId xmlns:a16="http://schemas.microsoft.com/office/drawing/2014/main" id="{26E7A1AE-FA0A-4F5D-89C1-6CF60496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091" y="1348190"/>
            <a:ext cx="32289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913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9008" y="34386"/>
            <a:ext cx="7857692" cy="590931"/>
          </a:xfrm>
        </p:spPr>
        <p:txBody>
          <a:bodyPr/>
          <a:lstStyle/>
          <a:p>
            <a:r>
              <a:rPr lang="en-GB" dirty="0"/>
              <a:t>Intro:  Potato cyst nematode</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625600" y="1401984"/>
            <a:ext cx="90424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Huge amounts of damage/ yield loss.</a:t>
            </a:r>
          </a:p>
          <a:p>
            <a:pPr marL="285750" indent="-285750">
              <a:buFont typeface="Arial" panose="020B0604020202020204" pitchFamily="34" charset="0"/>
              <a:buChar char="•"/>
            </a:pPr>
            <a:r>
              <a:rPr lang="en-GB" sz="2400" dirty="0"/>
              <a:t>Can live as cysts for decades</a:t>
            </a:r>
          </a:p>
          <a:p>
            <a:pPr marL="285750" indent="-285750">
              <a:buFont typeface="Arial" panose="020B0604020202020204" pitchFamily="34" charset="0"/>
              <a:buChar char="•"/>
            </a:pPr>
            <a:r>
              <a:rPr lang="en-GB" sz="2400" dirty="0"/>
              <a:t>EU banning lots of nematicides.</a:t>
            </a:r>
          </a:p>
          <a:p>
            <a:pPr marL="285750" indent="-285750">
              <a:buFont typeface="Arial" panose="020B0604020202020204" pitchFamily="34" charset="0"/>
              <a:buChar char="•"/>
            </a:pPr>
            <a:r>
              <a:rPr lang="en-GB" sz="2400" dirty="0"/>
              <a:t>… genome: alternative control targets. </a:t>
            </a:r>
          </a:p>
        </p:txBody>
      </p:sp>
      <p:pic>
        <p:nvPicPr>
          <p:cNvPr id="5" name="Picture 2" descr="Potato Cyst Nematode | Minnesota Department of Agriculture">
            <a:extLst>
              <a:ext uri="{FF2B5EF4-FFF2-40B4-BE49-F238E27FC236}">
                <a16:creationId xmlns:a16="http://schemas.microsoft.com/office/drawing/2014/main" id="{C84EF448-CA98-4511-AEB6-F342E760E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942" y="3636085"/>
            <a:ext cx="4773408" cy="32071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42D82F0-DB13-46A3-B2C7-6D0C9D03FE6B}"/>
              </a:ext>
            </a:extLst>
          </p:cNvPr>
          <p:cNvSpPr/>
          <p:nvPr/>
        </p:nvSpPr>
        <p:spPr>
          <a:xfrm>
            <a:off x="3117407" y="4675577"/>
            <a:ext cx="2850776" cy="1785769"/>
          </a:xfrm>
          <a:prstGeom prst="ellipse">
            <a:avLst/>
          </a:prstGeom>
          <a:noFill/>
          <a:ln w="4762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15" descr="Nema13">
            <a:extLst>
              <a:ext uri="{FF2B5EF4-FFF2-40B4-BE49-F238E27FC236}">
                <a16:creationId xmlns:a16="http://schemas.microsoft.com/office/drawing/2014/main" id="{14FC7A68-6F09-4FCF-837C-84E3334B2FF4}"/>
              </a:ext>
            </a:extLst>
          </p:cNvPr>
          <p:cNvPicPr>
            <a:picLocks noChangeAspect="1" noChangeArrowheads="1"/>
          </p:cNvPicPr>
          <p:nvPr/>
        </p:nvPicPr>
        <p:blipFill>
          <a:blip r:embed="rId3">
            <a:lum bright="-12000" contrast="-6000"/>
            <a:extLst>
              <a:ext uri="{28A0092B-C50C-407E-A947-70E740481C1C}">
                <a14:useLocalDpi xmlns:a14="http://schemas.microsoft.com/office/drawing/2010/main" val="0"/>
              </a:ext>
            </a:extLst>
          </a:blip>
          <a:srcRect l="13193" t="12476" r="38986" b="33440"/>
          <a:stretch>
            <a:fillRect/>
          </a:stretch>
        </p:blipFill>
        <p:spPr bwMode="auto">
          <a:xfrm>
            <a:off x="7749611" y="1217819"/>
            <a:ext cx="2879725" cy="25812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4" descr="Image_0095">
            <a:extLst>
              <a:ext uri="{FF2B5EF4-FFF2-40B4-BE49-F238E27FC236}">
                <a16:creationId xmlns:a16="http://schemas.microsoft.com/office/drawing/2014/main" id="{50327025-658C-482C-B43B-E69B9DC1D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2448" t="30402" r="33760" b="18959"/>
          <a:stretch>
            <a:fillRect/>
          </a:stretch>
        </p:blipFill>
        <p:spPr bwMode="auto">
          <a:xfrm>
            <a:off x="7749612" y="3949236"/>
            <a:ext cx="2879725" cy="28781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D31E410-8DC1-B81E-1F11-06AA0564765C}"/>
              </a:ext>
            </a:extLst>
          </p:cNvPr>
          <p:cNvSpPr/>
          <p:nvPr/>
        </p:nvSpPr>
        <p:spPr>
          <a:xfrm>
            <a:off x="393700" y="2517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210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6512F3-CE8A-19D8-B07E-1833AC5678D5}"/>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509726" y="1"/>
            <a:ext cx="7941389" cy="1089529"/>
          </a:xfrm>
        </p:spPr>
        <p:txBody>
          <a:bodyPr/>
          <a:lstStyle/>
          <a:p>
            <a:r>
              <a:rPr lang="en-GB" dirty="0"/>
              <a:t>Why the boom in Bioinformatics: Cost of sequencing  =  MORE DATA!</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647701" y="1531083"/>
            <a:ext cx="11287472"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Genomics, my specialist area of bioinformatics is heavily based on the “sequencing” of DNA and or RNA…</a:t>
            </a:r>
          </a:p>
          <a:p>
            <a:pPr marL="285750" indent="-285750">
              <a:buFont typeface="Arial" panose="020B0604020202020204" pitchFamily="34" charset="0"/>
              <a:buChar char="•"/>
            </a:pPr>
            <a:r>
              <a:rPr lang="en-GB" dirty="0"/>
              <a:t>Data science = machine learning and artificial intelligence. </a:t>
            </a:r>
          </a:p>
          <a:p>
            <a:pPr marL="285750" indent="-285750">
              <a:buFont typeface="Arial" panose="020B0604020202020204" pitchFamily="34" charset="0"/>
              <a:buChar char="•"/>
            </a:pPr>
            <a:r>
              <a:rPr lang="en-GB" dirty="0"/>
              <a:t>This has massively changed over the past 15 years. More later … but the point here is on the 2 next slides!</a:t>
            </a:r>
          </a:p>
          <a:p>
            <a:pPr marL="0" indent="0">
              <a:buNone/>
            </a:pPr>
            <a:endParaRPr lang="en-GB"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65B6D0CE-640B-944C-BDAA-DA244150CD59}"/>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90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69008" y="34386"/>
            <a:ext cx="7857692" cy="590931"/>
          </a:xfrm>
        </p:spPr>
        <p:txBody>
          <a:bodyPr/>
          <a:lstStyle/>
          <a:p>
            <a:r>
              <a:rPr lang="en-GB" dirty="0"/>
              <a:t>The data: PacBio</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524001" y="1531082"/>
            <a:ext cx="90424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PacBio (Long read technology)</a:t>
            </a:r>
          </a:p>
          <a:p>
            <a:pPr marL="685800" lvl="1">
              <a:buFont typeface="Arial" panose="020B0604020202020204" pitchFamily="34" charset="0"/>
              <a:buChar char="•"/>
            </a:pPr>
            <a:r>
              <a:rPr lang="en-GB" sz="1600" dirty="0"/>
              <a:t>Pacific Biosciences Sequel instrument using Sequel Polymerase v2.1, SMRT cells v2 LR and Sequencing chemistry v2.1.</a:t>
            </a:r>
            <a:endParaRPr lang="en-GB" sz="1600" dirty="0">
              <a:highlight>
                <a:srgbClr val="FFFF00"/>
              </a:highlight>
            </a:endParaRPr>
          </a:p>
          <a:p>
            <a:pPr marL="285750" indent="-285750">
              <a:buFont typeface="Arial" panose="020B0604020202020204" pitchFamily="34" charset="0"/>
              <a:buChar char="•"/>
            </a:pPr>
            <a:r>
              <a:rPr lang="en-GB" sz="2400" b="1" u="sng" dirty="0"/>
              <a:t>New</a:t>
            </a:r>
            <a:r>
              <a:rPr lang="en-GB" sz="2400" dirty="0"/>
              <a:t> enzyme (April 2018), double read length double the output</a:t>
            </a:r>
          </a:p>
          <a:p>
            <a:pPr marL="0" indent="0">
              <a:buNone/>
            </a:pPr>
            <a:endParaRPr lang="en-GB" sz="2400" dirty="0"/>
          </a:p>
          <a:p>
            <a:pPr marL="285750" indent="-285750">
              <a:buFont typeface="Arial" panose="020B0604020202020204" pitchFamily="34" charset="0"/>
              <a:buChar char="•"/>
            </a:pPr>
            <a:endParaRPr lang="en-GB" sz="2400" dirty="0"/>
          </a:p>
        </p:txBody>
      </p:sp>
      <p:pic>
        <p:nvPicPr>
          <p:cNvPr id="2050" name="Picture 2" descr="Image result for cartoon servers"/>
          <p:cNvPicPr>
            <a:picLocks noChangeAspect="1" noChangeArrowheads="1"/>
          </p:cNvPicPr>
          <p:nvPr/>
        </p:nvPicPr>
        <p:blipFill rotWithShape="1">
          <a:blip r:embed="rId2">
            <a:extLst>
              <a:ext uri="{28A0092B-C50C-407E-A947-70E740481C1C}">
                <a14:useLocalDpi xmlns:a14="http://schemas.microsoft.com/office/drawing/2010/main" val="0"/>
              </a:ext>
            </a:extLst>
          </a:blip>
          <a:srcRect t="14311"/>
          <a:stretch/>
        </p:blipFill>
        <p:spPr bwMode="auto">
          <a:xfrm>
            <a:off x="3444875" y="4209117"/>
            <a:ext cx="4121706" cy="26488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09D084-0FF0-EBC1-22B1-AC4F785F3103}"/>
              </a:ext>
            </a:extLst>
          </p:cNvPr>
          <p:cNvSpPr/>
          <p:nvPr/>
        </p:nvSpPr>
        <p:spPr>
          <a:xfrm>
            <a:off x="393700" y="2517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9843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42008" y="484014"/>
            <a:ext cx="7857692" cy="590931"/>
          </a:xfrm>
        </p:spPr>
        <p:txBody>
          <a:bodyPr/>
          <a:lstStyle/>
          <a:p>
            <a:r>
              <a:rPr lang="en-GB" dirty="0"/>
              <a:t>Final assembly: Very difficult process …</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524000" y="1531082"/>
            <a:ext cx="90424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800" b="1" dirty="0"/>
              <a:t>Final contig assembly</a:t>
            </a:r>
            <a:r>
              <a:rPr lang="en-GB" sz="2800" dirty="0"/>
              <a:t>: Wtdbg2 -&gt; Improver.py -&gt; remove contamination(</a:t>
            </a:r>
            <a:r>
              <a:rPr lang="en-GB" sz="2800" dirty="0" err="1"/>
              <a:t>Blobtools</a:t>
            </a:r>
            <a:r>
              <a:rPr lang="en-GB" sz="2800" dirty="0"/>
              <a:t>) -&gt; Purge haplotypes A=80 (strict). </a:t>
            </a:r>
          </a:p>
          <a:p>
            <a:pPr marL="285750" indent="-285750">
              <a:buFont typeface="Arial" panose="020B0604020202020204" pitchFamily="34" charset="0"/>
              <a:buChar char="•"/>
            </a:pPr>
            <a:r>
              <a:rPr lang="en-GB" sz="2800" b="1" dirty="0"/>
              <a:t>Scaffold</a:t>
            </a:r>
            <a:r>
              <a:rPr lang="en-GB" sz="2800" dirty="0"/>
              <a:t>: </a:t>
            </a:r>
            <a:r>
              <a:rPr lang="en-GB" sz="2800" dirty="0" err="1"/>
              <a:t>sspace-longread</a:t>
            </a:r>
            <a:r>
              <a:rPr lang="en-GB" sz="2800" dirty="0"/>
              <a:t> (more strict parameters than default). </a:t>
            </a:r>
            <a:r>
              <a:rPr lang="en-GB" sz="2800" dirty="0" err="1"/>
              <a:t>GapFill</a:t>
            </a:r>
            <a:r>
              <a:rPr lang="en-GB" sz="2800" dirty="0"/>
              <a:t>. </a:t>
            </a:r>
          </a:p>
          <a:p>
            <a:pPr marL="285750" indent="-285750">
              <a:buFont typeface="Arial" panose="020B0604020202020204" pitchFamily="34" charset="0"/>
              <a:buChar char="•"/>
            </a:pPr>
            <a:r>
              <a:rPr lang="en-GB" sz="2800" b="1" dirty="0"/>
              <a:t>Polishing</a:t>
            </a:r>
            <a:r>
              <a:rPr lang="en-GB" sz="2800" dirty="0"/>
              <a:t>: Arrow (X3) and Pilon (X5). Polishing with Illumina data helps correct the indels in long read data. </a:t>
            </a:r>
          </a:p>
          <a:p>
            <a:pPr marL="285750" indent="-285750">
              <a:buFont typeface="Arial" panose="020B0604020202020204" pitchFamily="34" charset="0"/>
              <a:buChar char="•"/>
            </a:pPr>
            <a:r>
              <a:rPr lang="en-GB" sz="2800" b="1" dirty="0"/>
              <a:t>Haplotype phase</a:t>
            </a:r>
            <a:r>
              <a:rPr lang="en-GB" sz="2800" dirty="0"/>
              <a:t>: using </a:t>
            </a:r>
            <a:r>
              <a:rPr lang="en-GB" sz="2800" dirty="0" err="1"/>
              <a:t>Whatshapp</a:t>
            </a:r>
            <a:r>
              <a:rPr lang="en-GB" sz="2800" dirty="0"/>
              <a:t>. </a:t>
            </a:r>
          </a:p>
          <a:p>
            <a:pPr marL="285750" indent="-285750">
              <a:buFont typeface="Arial" panose="020B0604020202020204" pitchFamily="34" charset="0"/>
              <a:buChar char="•"/>
            </a:pPr>
            <a:endParaRPr lang="en-GB" sz="2400" dirty="0"/>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412ECEB0-8398-5408-A41A-3989CEE6EBD4}"/>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053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91841E2-48DE-4E15-9023-0BBF1C37AECF}"/>
              </a:ext>
            </a:extLst>
          </p:cNvPr>
          <p:cNvGraphicFramePr>
            <a:graphicFrameLocks noGrp="1"/>
          </p:cNvGraphicFramePr>
          <p:nvPr/>
        </p:nvGraphicFramePr>
        <p:xfrm>
          <a:off x="2447828" y="58855"/>
          <a:ext cx="7984503" cy="6653528"/>
        </p:xfrm>
        <a:graphic>
          <a:graphicData uri="http://schemas.openxmlformats.org/drawingml/2006/table">
            <a:tbl>
              <a:tblPr/>
              <a:tblGrid>
                <a:gridCol w="3263144">
                  <a:extLst>
                    <a:ext uri="{9D8B030D-6E8A-4147-A177-3AD203B41FA5}">
                      <a16:colId xmlns:a16="http://schemas.microsoft.com/office/drawing/2014/main" val="709286906"/>
                    </a:ext>
                  </a:extLst>
                </a:gridCol>
                <a:gridCol w="2416250">
                  <a:extLst>
                    <a:ext uri="{9D8B030D-6E8A-4147-A177-3AD203B41FA5}">
                      <a16:colId xmlns:a16="http://schemas.microsoft.com/office/drawing/2014/main" val="457154350"/>
                    </a:ext>
                  </a:extLst>
                </a:gridCol>
                <a:gridCol w="2305109">
                  <a:extLst>
                    <a:ext uri="{9D8B030D-6E8A-4147-A177-3AD203B41FA5}">
                      <a16:colId xmlns:a16="http://schemas.microsoft.com/office/drawing/2014/main" val="1096159041"/>
                    </a:ext>
                  </a:extLst>
                </a:gridCol>
              </a:tblGrid>
              <a:tr h="193249">
                <a:tc>
                  <a:txBody>
                    <a:bodyPr/>
                    <a:lstStyle/>
                    <a:p>
                      <a:pPr algn="l" fontAlgn="b"/>
                      <a:r>
                        <a:rPr lang="en-GB" sz="1050" b="1" i="0" u="none" strike="noStrike" dirty="0">
                          <a:solidFill>
                            <a:srgbClr val="000000"/>
                          </a:solidFill>
                          <a:effectLst/>
                          <a:latin typeface="Calibri" panose="020F0502020204030204" pitchFamily="34" charset="0"/>
                        </a:rPr>
                        <a:t>Filenames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1" i="0" u="none" strike="noStrike" dirty="0">
                          <a:solidFill>
                            <a:srgbClr val="000000"/>
                          </a:solidFill>
                          <a:effectLst/>
                          <a:latin typeface="Calibri" panose="020F0502020204030204" pitchFamily="34" charset="0"/>
                        </a:rPr>
                        <a:t>Gp_Newton_haplotype1.fasta</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published Gpal.v1.0.fas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71416894"/>
                  </a:ext>
                </a:extLst>
              </a:tr>
              <a:tr h="193249">
                <a:tc>
                  <a:txBody>
                    <a:bodyPr/>
                    <a:lstStyle/>
                    <a:p>
                      <a:pPr algn="l" fontAlgn="b"/>
                      <a:r>
                        <a:rPr lang="en-GB" sz="1050" b="0" i="0" u="none" strike="noStrike" dirty="0" err="1">
                          <a:solidFill>
                            <a:srgbClr val="000000"/>
                          </a:solidFill>
                          <a:effectLst/>
                          <a:latin typeface="Calibri" panose="020F0502020204030204" pitchFamily="34" charset="0"/>
                        </a:rPr>
                        <a:t>LongestScaffold</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8,303,752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600,076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9440715"/>
                  </a:ext>
                </a:extLst>
              </a:tr>
              <a:tr h="193249">
                <a:tc>
                  <a:txBody>
                    <a:bodyPr/>
                    <a:lstStyle/>
                    <a:p>
                      <a:pPr algn="r" fontAlgn="b"/>
                      <a:r>
                        <a:rPr lang="en-GB" sz="1050" b="0" i="0" u="none" strike="noStrike" dirty="0" err="1">
                          <a:solidFill>
                            <a:srgbClr val="000000"/>
                          </a:solidFill>
                          <a:effectLst/>
                          <a:latin typeface="Calibri" panose="020F0502020204030204" pitchFamily="34" charset="0"/>
                        </a:rPr>
                        <a:t>Num</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163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6873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653908078"/>
                  </a:ext>
                </a:extLst>
              </a:tr>
              <a:tr h="193249">
                <a:tc>
                  <a:txBody>
                    <a:bodyPr/>
                    <a:lstStyle/>
                    <a:p>
                      <a:pPr algn="r" fontAlgn="b"/>
                      <a:r>
                        <a:rPr lang="en-GB" sz="1050" b="1" i="0" u="none" strike="noStrike">
                          <a:solidFill>
                            <a:srgbClr val="000000"/>
                          </a:solidFill>
                          <a:effectLst/>
                          <a:latin typeface="Calibri" panose="020F0502020204030204" pitchFamily="34" charset="0"/>
                        </a:rPr>
                        <a:t>Span (flow cyto: 106 -113 mb haploid)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119,630,711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124,672,549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39287879"/>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2,289,110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121,687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311758"/>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 (9 haploid chromosomes)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298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366029"/>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9044604"/>
                  </a:ext>
                </a:extLst>
              </a:tr>
              <a:tr h="193249">
                <a:tc>
                  <a:txBody>
                    <a:bodyPr/>
                    <a:lstStyle/>
                    <a:p>
                      <a:pPr algn="l" fontAlgn="b"/>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79661911"/>
                  </a:ext>
                </a:extLst>
              </a:tr>
              <a:tr h="193249">
                <a:tc gridSpan="2">
                  <a:txBody>
                    <a:bodyPr/>
                    <a:lstStyle/>
                    <a:p>
                      <a:pPr algn="l" fontAlgn="b"/>
                      <a:r>
                        <a:rPr lang="en-GB" sz="1050" b="0" i="0" u="none" strike="noStrike" dirty="0">
                          <a:solidFill>
                            <a:srgbClr val="000000"/>
                          </a:solidFill>
                          <a:effectLst/>
                          <a:latin typeface="Calibri" panose="020F0502020204030204" pitchFamily="34" charset="0"/>
                        </a:rPr>
                        <a:t>For contigs longer than 100 bp (scaffolds split at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7185892"/>
                  </a:ext>
                </a:extLst>
              </a:tr>
              <a:tr h="193249">
                <a:tc>
                  <a:txBody>
                    <a:bodyPr/>
                    <a:lstStyle/>
                    <a:p>
                      <a:pPr algn="r" fontAlgn="b"/>
                      <a:r>
                        <a:rPr lang="en-GB" sz="1050" b="0" i="0" u="none" strike="noStrike" dirty="0" err="1">
                          <a:solidFill>
                            <a:srgbClr val="000000"/>
                          </a:solidFill>
                          <a:effectLst/>
                          <a:latin typeface="Calibri" panose="020F0502020204030204" pitchFamily="34" charset="0"/>
                        </a:rPr>
                        <a:t>LongestContig</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7,341,856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93,564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38785602"/>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664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18414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61121747"/>
                  </a:ext>
                </a:extLst>
              </a:tr>
              <a:tr h="193249">
                <a:tc>
                  <a:txBody>
                    <a:bodyPr/>
                    <a:lstStyle/>
                    <a:p>
                      <a:pPr algn="r" fontAlgn="b"/>
                      <a:r>
                        <a:rPr lang="en-GB" sz="1050" b="0" i="0" u="none" strike="noStrike">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118,387,716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103,648,320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67599724"/>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613,406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11,611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320972082"/>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2448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105844"/>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58676902"/>
                  </a:ext>
                </a:extLst>
              </a:tr>
              <a:tr h="193249">
                <a:tc>
                  <a:txBody>
                    <a:bodyPr/>
                    <a:lstStyle/>
                    <a:p>
                      <a:pPr algn="l"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746062810"/>
                  </a:ext>
                </a:extLst>
              </a:tr>
              <a:tr h="193249">
                <a:tc>
                  <a:txBody>
                    <a:bodyPr/>
                    <a:lstStyle/>
                    <a:p>
                      <a:pPr algn="l" fontAlgn="b"/>
                      <a:r>
                        <a:rPr lang="en-GB" sz="1050" b="0" i="0" u="none" strike="noStrike">
                          <a:solidFill>
                            <a:srgbClr val="000000"/>
                          </a:solidFill>
                          <a:effectLst/>
                          <a:latin typeface="Calibri" panose="020F0502020204030204" pitchFamily="34" charset="0"/>
                        </a:rPr>
                        <a:t>For runs of Ns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98672363"/>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505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12000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48002412"/>
                  </a:ext>
                </a:extLst>
              </a:tr>
              <a:tr h="193249">
                <a:tc>
                  <a:txBody>
                    <a:bodyPr/>
                    <a:lstStyle/>
                    <a:p>
                      <a:pPr algn="r" fontAlgn="b"/>
                      <a:r>
                        <a:rPr lang="en-GB" sz="1050" b="0" i="0" u="none" strike="noStrike" dirty="0">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1,243,042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21,024,229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92912897"/>
                  </a:ext>
                </a:extLst>
              </a:tr>
              <a:tr h="193249">
                <a:tc>
                  <a:txBody>
                    <a:bodyPr/>
                    <a:lstStyle/>
                    <a:p>
                      <a:pPr algn="r" fontAlgn="b"/>
                      <a:r>
                        <a:rPr lang="en-GB" sz="1050" b="0" i="0" u="none" strike="noStrike">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4107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4467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38034145"/>
                  </a:ext>
                </a:extLst>
              </a:tr>
              <a:tr h="193249">
                <a:tc>
                  <a:txBody>
                    <a:bodyPr/>
                    <a:lstStyle/>
                    <a:p>
                      <a:pPr algn="r"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050" b="0" i="0" u="none" strike="noStrike">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960560"/>
                  </a:ext>
                </a:extLst>
              </a:tr>
              <a:tr h="193249">
                <a:tc>
                  <a:txBody>
                    <a:bodyPr/>
                    <a:lstStyle/>
                    <a:p>
                      <a:pPr algn="l" fontAlgn="b"/>
                      <a:r>
                        <a:rPr lang="en-GB" sz="1200" b="1" i="0" u="none" strike="noStrike" dirty="0">
                          <a:solidFill>
                            <a:srgbClr val="000000"/>
                          </a:solidFill>
                          <a:effectLst/>
                          <a:latin typeface="Calibri" panose="020F0502020204030204" pitchFamily="34" charset="0"/>
                        </a:rPr>
                        <a:t>BUSCO</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02614068"/>
                  </a:ext>
                </a:extLst>
              </a:tr>
              <a:tr h="193249">
                <a:tc>
                  <a:txBody>
                    <a:bodyPr/>
                    <a:lstStyle/>
                    <a:p>
                      <a:pPr algn="l" fontAlgn="b"/>
                      <a:r>
                        <a:rPr lang="en-GB" sz="1050" b="0" i="0" u="none" strike="noStrike" dirty="0">
                          <a:solidFill>
                            <a:srgbClr val="000000"/>
                          </a:solidFill>
                          <a:effectLst/>
                          <a:latin typeface="Calibri" panose="020F0502020204030204" pitchFamily="34" charset="0"/>
                        </a:rPr>
                        <a:t>Representing: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200" b="0" i="0" u="none" strike="noStrike" dirty="0">
                          <a:solidFill>
                            <a:srgbClr val="000000"/>
                          </a:solidFill>
                          <a:effectLst/>
                          <a:latin typeface="Calibri" panose="020F0502020204030204" pitchFamily="34" charset="0"/>
                        </a:rPr>
                        <a:t>C:89%[D:9.9%],F:5.9%,</a:t>
                      </a:r>
                      <a:r>
                        <a:rPr lang="pt-BR" sz="1200" b="0" i="0" u="none" strike="noStrike" dirty="0">
                          <a:solidFill>
                            <a:srgbClr val="000000"/>
                          </a:solidFill>
                          <a:effectLst/>
                          <a:highlight>
                            <a:srgbClr val="FFFF00"/>
                          </a:highlight>
                          <a:latin typeface="Calibri" panose="020F0502020204030204" pitchFamily="34" charset="0"/>
                        </a:rPr>
                        <a:t>M:4.6</a:t>
                      </a:r>
                      <a:r>
                        <a:rPr lang="pt-BR" sz="1200" b="0" i="0" u="none" strike="noStrike" dirty="0">
                          <a:solidFill>
                            <a:srgbClr val="0000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50" b="1" i="0" u="none" strike="noStrike" dirty="0">
                          <a:solidFill>
                            <a:srgbClr val="BF8F00"/>
                          </a:solidFill>
                          <a:effectLst/>
                          <a:latin typeface="Calibri" panose="020F0502020204030204" pitchFamily="34" charset="0"/>
                        </a:rPr>
                        <a:t>C:73%[D:13%],F:12%,</a:t>
                      </a:r>
                      <a:r>
                        <a:rPr lang="pt-BR" sz="1050" b="1" i="0" u="none" strike="noStrike" dirty="0">
                          <a:solidFill>
                            <a:srgbClr val="BF8F00"/>
                          </a:solidFill>
                          <a:effectLst/>
                          <a:highlight>
                            <a:srgbClr val="FFFF00"/>
                          </a:highlight>
                          <a:latin typeface="Calibri" panose="020F0502020204030204" pitchFamily="34" charset="0"/>
                        </a:rPr>
                        <a:t>M:14%,</a:t>
                      </a:r>
                      <a:r>
                        <a:rPr lang="pt-BR" sz="1050" b="1" i="0" u="none" strike="noStrike" dirty="0">
                          <a:solidFill>
                            <a:srgbClr val="BF8F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886150295"/>
                  </a:ext>
                </a:extLst>
              </a:tr>
              <a:tr h="193249">
                <a:tc>
                  <a:txBody>
                    <a:bodyPr/>
                    <a:lstStyle/>
                    <a:p>
                      <a:pPr algn="r" fontAlgn="b"/>
                      <a:r>
                        <a:rPr lang="en-GB" sz="1050" b="0" i="0" u="none" strike="noStrike" dirty="0">
                          <a:solidFill>
                            <a:srgbClr val="000000"/>
                          </a:solidFill>
                          <a:effectLst/>
                          <a:latin typeface="Calibri" panose="020F0502020204030204" pitchFamily="34" charset="0"/>
                        </a:rPr>
                        <a:t>complete 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656043377"/>
                  </a:ext>
                </a:extLst>
              </a:tr>
              <a:tr h="193249">
                <a:tc>
                  <a:txBody>
                    <a:bodyPr/>
                    <a:lstStyle/>
                    <a:p>
                      <a:pPr algn="r" fontAlgn="b"/>
                      <a:r>
                        <a:rPr lang="en-GB" sz="1050" b="0" i="0" u="none" strike="noStrike" dirty="0">
                          <a:solidFill>
                            <a:srgbClr val="000000"/>
                          </a:solidFill>
                          <a:effectLst/>
                          <a:latin typeface="Calibri" panose="020F0502020204030204" pitchFamily="34" charset="0"/>
                        </a:rPr>
                        <a:t>duplicated (D)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271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222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10335694"/>
                  </a:ext>
                </a:extLst>
              </a:tr>
              <a:tr h="193249">
                <a:tc>
                  <a:txBody>
                    <a:bodyPr/>
                    <a:lstStyle/>
                    <a:p>
                      <a:pPr algn="r" fontAlgn="b"/>
                      <a:r>
                        <a:rPr lang="en-GB" sz="1050" b="0" i="0" u="none" strike="noStrike" dirty="0">
                          <a:solidFill>
                            <a:srgbClr val="000000"/>
                          </a:solidFill>
                          <a:effectLst/>
                          <a:latin typeface="Calibri" panose="020F0502020204030204" pitchFamily="34" charset="0"/>
                        </a:rPr>
                        <a:t>fragmented (F)</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762395502"/>
                  </a:ext>
                </a:extLst>
              </a:tr>
              <a:tr h="193249">
                <a:tc>
                  <a:txBody>
                    <a:bodyPr/>
                    <a:lstStyle/>
                    <a:p>
                      <a:pPr algn="r" fontAlgn="b"/>
                      <a:r>
                        <a:rPr lang="en-GB" sz="1050" b="0" i="0" u="none" strike="noStrike" dirty="0">
                          <a:solidFill>
                            <a:srgbClr val="000000"/>
                          </a:solidFill>
                          <a:effectLst/>
                          <a:latin typeface="Calibri" panose="020F0502020204030204" pitchFamily="34" charset="0"/>
                        </a:rPr>
                        <a:t>missing (M)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024528202"/>
                  </a:ext>
                </a:extLst>
              </a:tr>
              <a:tr h="193249">
                <a:tc>
                  <a:txBody>
                    <a:bodyPr/>
                    <a:lstStyle/>
                    <a:p>
                      <a:pPr algn="r" fontAlgn="b"/>
                      <a:r>
                        <a:rPr lang="en-GB" sz="1050" b="0" i="0" u="none" strike="noStrike">
                          <a:solidFill>
                            <a:srgbClr val="000000"/>
                          </a:solidFill>
                          <a:effectLst/>
                          <a:latin typeface="Calibri" panose="020F0502020204030204" pitchFamily="34" charset="0"/>
                        </a:rPr>
                        <a:t>total searched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40472370"/>
                  </a:ext>
                </a:extLst>
              </a:tr>
              <a:tr h="193249">
                <a:tc>
                  <a:txBody>
                    <a:bodyPr/>
                    <a:lstStyle/>
                    <a:p>
                      <a:pPr algn="l"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1" i="0" u="none" strike="noStrike" dirty="0">
                          <a:solidFill>
                            <a:srgbClr val="BF8F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312852"/>
                  </a:ext>
                </a:extLst>
              </a:tr>
              <a:tr h="193249">
                <a:tc>
                  <a:txBody>
                    <a:bodyPr/>
                    <a:lstStyle/>
                    <a:p>
                      <a:pPr algn="l" fontAlgn="b"/>
                      <a:r>
                        <a:rPr lang="en-GB" sz="1200" b="1" i="0" u="none" strike="noStrike" dirty="0">
                          <a:solidFill>
                            <a:srgbClr val="000000"/>
                          </a:solidFill>
                          <a:effectLst/>
                          <a:latin typeface="Calibri" panose="020F0502020204030204" pitchFamily="34" charset="0"/>
                        </a:rPr>
                        <a:t>RNAseq mapping</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6846586"/>
                  </a:ext>
                </a:extLst>
              </a:tr>
              <a:tr h="193249">
                <a:tc>
                  <a:txBody>
                    <a:bodyPr/>
                    <a:lstStyle/>
                    <a:p>
                      <a:pPr algn="r" fontAlgn="ctr"/>
                      <a:r>
                        <a:rPr lang="en-GB" sz="1200" b="0" i="0" u="none" strike="noStrike">
                          <a:solidFill>
                            <a:srgbClr val="000000"/>
                          </a:solidFill>
                          <a:effectLst/>
                          <a:latin typeface="Calibri" panose="020F0502020204030204" pitchFamily="34" charset="0"/>
                        </a:rPr>
                        <a:t>Number of input reads: 159126633</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94160459"/>
                  </a:ext>
                </a:extLst>
              </a:tr>
              <a:tr h="193249">
                <a:tc>
                  <a:txBody>
                    <a:bodyPr/>
                    <a:lstStyle/>
                    <a:p>
                      <a:pPr algn="r" fontAlgn="ctr"/>
                      <a:r>
                        <a:rPr lang="en-GB" sz="1200" b="0" i="0" u="none" strike="noStrike">
                          <a:solidFill>
                            <a:srgbClr val="000000"/>
                          </a:solidFill>
                          <a:effectLst/>
                          <a:latin typeface="Calibri" panose="020F0502020204030204" pitchFamily="34" charset="0"/>
                        </a:rPr>
                        <a:t>UNIQUELY 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85.90%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68.91%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62031938"/>
                  </a:ext>
                </a:extLst>
              </a:tr>
              <a:tr h="276311">
                <a:tc>
                  <a:txBody>
                    <a:bodyPr/>
                    <a:lstStyle/>
                    <a:p>
                      <a:pPr algn="r" fontAlgn="ctr"/>
                      <a:r>
                        <a:rPr lang="en-GB" sz="1200" b="0" i="0" u="none" strike="noStrike">
                          <a:solidFill>
                            <a:srgbClr val="000000"/>
                          </a:solidFill>
                          <a:effectLst/>
                          <a:latin typeface="Calibri" panose="020F0502020204030204" pitchFamily="34" charset="0"/>
                        </a:rPr>
                        <a:t>MULTI-MAPPING READS: </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6.38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7.38%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21632992"/>
                  </a:ext>
                </a:extLst>
              </a:tr>
              <a:tr h="193249">
                <a:tc>
                  <a:txBody>
                    <a:bodyPr/>
                    <a:lstStyle/>
                    <a:p>
                      <a:pPr algn="r" fontAlgn="ctr"/>
                      <a:r>
                        <a:rPr lang="en-GB" sz="1200" b="1" i="0" u="none" strike="noStrike">
                          <a:solidFill>
                            <a:srgbClr val="000000"/>
                          </a:solidFill>
                          <a:effectLst/>
                          <a:latin typeface="Calibri" panose="020F0502020204030204" pitchFamily="34" charset="0"/>
                        </a:rPr>
                        <a:t>UNMAPPED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7.03%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23.44%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320620"/>
                  </a:ext>
                </a:extLst>
              </a:tr>
            </a:tbl>
          </a:graphicData>
        </a:graphic>
      </p:graphicFrame>
      <p:sp>
        <p:nvSpPr>
          <p:cNvPr id="2" name="Rectangle 1">
            <a:extLst>
              <a:ext uri="{FF2B5EF4-FFF2-40B4-BE49-F238E27FC236}">
                <a16:creationId xmlns:a16="http://schemas.microsoft.com/office/drawing/2014/main" id="{2D28E014-DF67-4DE8-B63C-EF66FAE37A22}"/>
              </a:ext>
            </a:extLst>
          </p:cNvPr>
          <p:cNvSpPr/>
          <p:nvPr/>
        </p:nvSpPr>
        <p:spPr>
          <a:xfrm>
            <a:off x="1986580" y="1688952"/>
            <a:ext cx="8810513" cy="5169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99A03D9-579C-4CA1-8487-523C24A806DA}"/>
              </a:ext>
            </a:extLst>
          </p:cNvPr>
          <p:cNvSpPr txBox="1"/>
          <p:nvPr/>
        </p:nvSpPr>
        <p:spPr>
          <a:xfrm>
            <a:off x="3503407" y="2463501"/>
            <a:ext cx="5185186" cy="923330"/>
          </a:xfrm>
          <a:prstGeom prst="rect">
            <a:avLst/>
          </a:prstGeom>
          <a:noFill/>
        </p:spPr>
        <p:txBody>
          <a:bodyPr wrap="square" rtlCol="0">
            <a:spAutoFit/>
          </a:bodyPr>
          <a:lstStyle/>
          <a:p>
            <a:pPr marL="285750" indent="-285750">
              <a:buFont typeface="Arial" panose="020B0604020202020204" pitchFamily="34" charset="0"/>
              <a:buChar char="•"/>
            </a:pPr>
            <a:r>
              <a:rPr lang="en-GB" dirty="0"/>
              <a:t>Metrics for the scaffolds. </a:t>
            </a:r>
          </a:p>
          <a:p>
            <a:pPr marL="285750" indent="-285750">
              <a:buFont typeface="Arial" panose="020B0604020202020204" pitchFamily="34" charset="0"/>
              <a:buChar char="•"/>
            </a:pPr>
            <a:r>
              <a:rPr lang="en-GB" dirty="0"/>
              <a:t>Never trust anyone who hides the contig level assembly metrics. </a:t>
            </a:r>
          </a:p>
        </p:txBody>
      </p:sp>
      <p:sp>
        <p:nvSpPr>
          <p:cNvPr id="4" name="Rectangle 3">
            <a:extLst>
              <a:ext uri="{FF2B5EF4-FFF2-40B4-BE49-F238E27FC236}">
                <a16:creationId xmlns:a16="http://schemas.microsoft.com/office/drawing/2014/main" id="{EC671575-314B-3779-E29C-FF0A5C4E95BF}"/>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2756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91841E2-48DE-4E15-9023-0BBF1C37AECF}"/>
              </a:ext>
            </a:extLst>
          </p:cNvPr>
          <p:cNvGraphicFramePr>
            <a:graphicFrameLocks noGrp="1"/>
          </p:cNvGraphicFramePr>
          <p:nvPr/>
        </p:nvGraphicFramePr>
        <p:xfrm>
          <a:off x="2447828" y="58855"/>
          <a:ext cx="7984503" cy="6653528"/>
        </p:xfrm>
        <a:graphic>
          <a:graphicData uri="http://schemas.openxmlformats.org/drawingml/2006/table">
            <a:tbl>
              <a:tblPr/>
              <a:tblGrid>
                <a:gridCol w="3263144">
                  <a:extLst>
                    <a:ext uri="{9D8B030D-6E8A-4147-A177-3AD203B41FA5}">
                      <a16:colId xmlns:a16="http://schemas.microsoft.com/office/drawing/2014/main" val="709286906"/>
                    </a:ext>
                  </a:extLst>
                </a:gridCol>
                <a:gridCol w="2416250">
                  <a:extLst>
                    <a:ext uri="{9D8B030D-6E8A-4147-A177-3AD203B41FA5}">
                      <a16:colId xmlns:a16="http://schemas.microsoft.com/office/drawing/2014/main" val="457154350"/>
                    </a:ext>
                  </a:extLst>
                </a:gridCol>
                <a:gridCol w="2305109">
                  <a:extLst>
                    <a:ext uri="{9D8B030D-6E8A-4147-A177-3AD203B41FA5}">
                      <a16:colId xmlns:a16="http://schemas.microsoft.com/office/drawing/2014/main" val="1096159041"/>
                    </a:ext>
                  </a:extLst>
                </a:gridCol>
              </a:tblGrid>
              <a:tr h="193249">
                <a:tc>
                  <a:txBody>
                    <a:bodyPr/>
                    <a:lstStyle/>
                    <a:p>
                      <a:pPr algn="l" fontAlgn="b"/>
                      <a:r>
                        <a:rPr lang="en-GB" sz="1050" b="1" i="0" u="none" strike="noStrike" dirty="0">
                          <a:solidFill>
                            <a:srgbClr val="000000"/>
                          </a:solidFill>
                          <a:effectLst/>
                          <a:latin typeface="Calibri" panose="020F0502020204030204" pitchFamily="34" charset="0"/>
                        </a:rPr>
                        <a:t>Filenames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1" i="0" u="none" strike="noStrike" dirty="0">
                          <a:solidFill>
                            <a:srgbClr val="000000"/>
                          </a:solidFill>
                          <a:effectLst/>
                          <a:latin typeface="Calibri" panose="020F0502020204030204" pitchFamily="34" charset="0"/>
                        </a:rPr>
                        <a:t>Gp_Newton_haplotype1.fasta</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published Gpal.v1.0.fas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71416894"/>
                  </a:ext>
                </a:extLst>
              </a:tr>
              <a:tr h="193249">
                <a:tc>
                  <a:txBody>
                    <a:bodyPr/>
                    <a:lstStyle/>
                    <a:p>
                      <a:pPr algn="l" fontAlgn="b"/>
                      <a:r>
                        <a:rPr lang="en-GB" sz="1050" b="0" i="0" u="none" strike="noStrike" dirty="0" err="1">
                          <a:solidFill>
                            <a:srgbClr val="000000"/>
                          </a:solidFill>
                          <a:effectLst/>
                          <a:latin typeface="Calibri" panose="020F0502020204030204" pitchFamily="34" charset="0"/>
                        </a:rPr>
                        <a:t>LongestScaffold</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8,303,752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600,076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9440715"/>
                  </a:ext>
                </a:extLst>
              </a:tr>
              <a:tr h="193249">
                <a:tc>
                  <a:txBody>
                    <a:bodyPr/>
                    <a:lstStyle/>
                    <a:p>
                      <a:pPr algn="r" fontAlgn="b"/>
                      <a:r>
                        <a:rPr lang="en-GB" sz="1050" b="0" i="0" u="none" strike="noStrike" dirty="0" err="1">
                          <a:solidFill>
                            <a:srgbClr val="000000"/>
                          </a:solidFill>
                          <a:effectLst/>
                          <a:latin typeface="Calibri" panose="020F0502020204030204" pitchFamily="34" charset="0"/>
                        </a:rPr>
                        <a:t>Num</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163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6873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653908078"/>
                  </a:ext>
                </a:extLst>
              </a:tr>
              <a:tr h="193249">
                <a:tc>
                  <a:txBody>
                    <a:bodyPr/>
                    <a:lstStyle/>
                    <a:p>
                      <a:pPr algn="r" fontAlgn="b"/>
                      <a:r>
                        <a:rPr lang="en-GB" sz="1050" b="1" i="0" u="none" strike="noStrike">
                          <a:solidFill>
                            <a:srgbClr val="000000"/>
                          </a:solidFill>
                          <a:effectLst/>
                          <a:latin typeface="Calibri" panose="020F0502020204030204" pitchFamily="34" charset="0"/>
                        </a:rPr>
                        <a:t>Span (flow cyto: 106 -113 mb haploid)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119,630,711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124,672,549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39287879"/>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2,289,110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121,687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311758"/>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 (9 haploid chromosomes)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298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366029"/>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9044604"/>
                  </a:ext>
                </a:extLst>
              </a:tr>
              <a:tr h="193249">
                <a:tc>
                  <a:txBody>
                    <a:bodyPr/>
                    <a:lstStyle/>
                    <a:p>
                      <a:pPr algn="l" fontAlgn="b"/>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79661911"/>
                  </a:ext>
                </a:extLst>
              </a:tr>
              <a:tr h="193249">
                <a:tc gridSpan="2">
                  <a:txBody>
                    <a:bodyPr/>
                    <a:lstStyle/>
                    <a:p>
                      <a:pPr algn="l" fontAlgn="b"/>
                      <a:r>
                        <a:rPr lang="en-GB" sz="1050" b="0" i="0" u="none" strike="noStrike" dirty="0">
                          <a:solidFill>
                            <a:srgbClr val="000000"/>
                          </a:solidFill>
                          <a:effectLst/>
                          <a:latin typeface="Calibri" panose="020F0502020204030204" pitchFamily="34" charset="0"/>
                        </a:rPr>
                        <a:t>For contigs longer than 100 bp (scaffolds split at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7185892"/>
                  </a:ext>
                </a:extLst>
              </a:tr>
              <a:tr h="193249">
                <a:tc>
                  <a:txBody>
                    <a:bodyPr/>
                    <a:lstStyle/>
                    <a:p>
                      <a:pPr algn="r" fontAlgn="b"/>
                      <a:r>
                        <a:rPr lang="en-GB" sz="1050" b="0" i="0" u="none" strike="noStrike" dirty="0" err="1">
                          <a:solidFill>
                            <a:srgbClr val="000000"/>
                          </a:solidFill>
                          <a:effectLst/>
                          <a:latin typeface="Calibri" panose="020F0502020204030204" pitchFamily="34" charset="0"/>
                        </a:rPr>
                        <a:t>LongestContig</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7,341,856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93,564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38785602"/>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664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18414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61121747"/>
                  </a:ext>
                </a:extLst>
              </a:tr>
              <a:tr h="193249">
                <a:tc>
                  <a:txBody>
                    <a:bodyPr/>
                    <a:lstStyle/>
                    <a:p>
                      <a:pPr algn="r" fontAlgn="b"/>
                      <a:r>
                        <a:rPr lang="en-GB" sz="1050" b="0" i="0" u="none" strike="noStrike">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118,387,716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103,648,320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67599724"/>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613,406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11,611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320972082"/>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2448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105844"/>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58676902"/>
                  </a:ext>
                </a:extLst>
              </a:tr>
              <a:tr h="193249">
                <a:tc>
                  <a:txBody>
                    <a:bodyPr/>
                    <a:lstStyle/>
                    <a:p>
                      <a:pPr algn="l"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746062810"/>
                  </a:ext>
                </a:extLst>
              </a:tr>
              <a:tr h="193249">
                <a:tc>
                  <a:txBody>
                    <a:bodyPr/>
                    <a:lstStyle/>
                    <a:p>
                      <a:pPr algn="l" fontAlgn="b"/>
                      <a:r>
                        <a:rPr lang="en-GB" sz="1050" b="0" i="0" u="none" strike="noStrike">
                          <a:solidFill>
                            <a:srgbClr val="000000"/>
                          </a:solidFill>
                          <a:effectLst/>
                          <a:latin typeface="Calibri" panose="020F0502020204030204" pitchFamily="34" charset="0"/>
                        </a:rPr>
                        <a:t>For runs of Ns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98672363"/>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505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12000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48002412"/>
                  </a:ext>
                </a:extLst>
              </a:tr>
              <a:tr h="193249">
                <a:tc>
                  <a:txBody>
                    <a:bodyPr/>
                    <a:lstStyle/>
                    <a:p>
                      <a:pPr algn="r" fontAlgn="b"/>
                      <a:r>
                        <a:rPr lang="en-GB" sz="1050" b="0" i="0" u="none" strike="noStrike" dirty="0">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1,243,042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21,024,229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92912897"/>
                  </a:ext>
                </a:extLst>
              </a:tr>
              <a:tr h="193249">
                <a:tc>
                  <a:txBody>
                    <a:bodyPr/>
                    <a:lstStyle/>
                    <a:p>
                      <a:pPr algn="r" fontAlgn="b"/>
                      <a:r>
                        <a:rPr lang="en-GB" sz="1050" b="0" i="0" u="none" strike="noStrike">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4107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4467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38034145"/>
                  </a:ext>
                </a:extLst>
              </a:tr>
              <a:tr h="193249">
                <a:tc>
                  <a:txBody>
                    <a:bodyPr/>
                    <a:lstStyle/>
                    <a:p>
                      <a:pPr algn="r"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050" b="0" i="0" u="none" strike="noStrike">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960560"/>
                  </a:ext>
                </a:extLst>
              </a:tr>
              <a:tr h="193249">
                <a:tc>
                  <a:txBody>
                    <a:bodyPr/>
                    <a:lstStyle/>
                    <a:p>
                      <a:pPr algn="l" fontAlgn="b"/>
                      <a:r>
                        <a:rPr lang="en-GB" sz="1200" b="1" i="0" u="none" strike="noStrike" dirty="0">
                          <a:solidFill>
                            <a:srgbClr val="000000"/>
                          </a:solidFill>
                          <a:effectLst/>
                          <a:latin typeface="Calibri" panose="020F0502020204030204" pitchFamily="34" charset="0"/>
                        </a:rPr>
                        <a:t>BUSCO</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02614068"/>
                  </a:ext>
                </a:extLst>
              </a:tr>
              <a:tr h="193249">
                <a:tc>
                  <a:txBody>
                    <a:bodyPr/>
                    <a:lstStyle/>
                    <a:p>
                      <a:pPr algn="l" fontAlgn="b"/>
                      <a:r>
                        <a:rPr lang="en-GB" sz="1050" b="0" i="0" u="none" strike="noStrike" dirty="0">
                          <a:solidFill>
                            <a:srgbClr val="000000"/>
                          </a:solidFill>
                          <a:effectLst/>
                          <a:latin typeface="Calibri" panose="020F0502020204030204" pitchFamily="34" charset="0"/>
                        </a:rPr>
                        <a:t>Representing: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200" b="0" i="0" u="none" strike="noStrike" dirty="0">
                          <a:solidFill>
                            <a:srgbClr val="000000"/>
                          </a:solidFill>
                          <a:effectLst/>
                          <a:latin typeface="Calibri" panose="020F0502020204030204" pitchFamily="34" charset="0"/>
                        </a:rPr>
                        <a:t>C:89%[D:9.9%],F:5.9%,</a:t>
                      </a:r>
                      <a:r>
                        <a:rPr lang="pt-BR" sz="1200" b="0" i="0" u="none" strike="noStrike" dirty="0">
                          <a:solidFill>
                            <a:srgbClr val="000000"/>
                          </a:solidFill>
                          <a:effectLst/>
                          <a:highlight>
                            <a:srgbClr val="FFFF00"/>
                          </a:highlight>
                          <a:latin typeface="Calibri" panose="020F0502020204030204" pitchFamily="34" charset="0"/>
                        </a:rPr>
                        <a:t>M:4.6</a:t>
                      </a:r>
                      <a:r>
                        <a:rPr lang="pt-BR" sz="1200" b="0" i="0" u="none" strike="noStrike" dirty="0">
                          <a:solidFill>
                            <a:srgbClr val="0000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50" b="1" i="0" u="none" strike="noStrike" dirty="0">
                          <a:solidFill>
                            <a:srgbClr val="BF8F00"/>
                          </a:solidFill>
                          <a:effectLst/>
                          <a:latin typeface="Calibri" panose="020F0502020204030204" pitchFamily="34" charset="0"/>
                        </a:rPr>
                        <a:t>C:73%[D:13%],F:12%,</a:t>
                      </a:r>
                      <a:r>
                        <a:rPr lang="pt-BR" sz="1050" b="1" i="0" u="none" strike="noStrike" dirty="0">
                          <a:solidFill>
                            <a:srgbClr val="BF8F00"/>
                          </a:solidFill>
                          <a:effectLst/>
                          <a:highlight>
                            <a:srgbClr val="FFFF00"/>
                          </a:highlight>
                          <a:latin typeface="Calibri" panose="020F0502020204030204" pitchFamily="34" charset="0"/>
                        </a:rPr>
                        <a:t>M:14%,</a:t>
                      </a:r>
                      <a:r>
                        <a:rPr lang="pt-BR" sz="1050" b="1" i="0" u="none" strike="noStrike" dirty="0">
                          <a:solidFill>
                            <a:srgbClr val="BF8F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886150295"/>
                  </a:ext>
                </a:extLst>
              </a:tr>
              <a:tr h="193249">
                <a:tc>
                  <a:txBody>
                    <a:bodyPr/>
                    <a:lstStyle/>
                    <a:p>
                      <a:pPr algn="r" fontAlgn="b"/>
                      <a:r>
                        <a:rPr lang="en-GB" sz="1050" b="0" i="0" u="none" strike="noStrike" dirty="0">
                          <a:solidFill>
                            <a:srgbClr val="000000"/>
                          </a:solidFill>
                          <a:effectLst/>
                          <a:latin typeface="Calibri" panose="020F0502020204030204" pitchFamily="34" charset="0"/>
                        </a:rPr>
                        <a:t>complete 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656043377"/>
                  </a:ext>
                </a:extLst>
              </a:tr>
              <a:tr h="193249">
                <a:tc>
                  <a:txBody>
                    <a:bodyPr/>
                    <a:lstStyle/>
                    <a:p>
                      <a:pPr algn="r" fontAlgn="b"/>
                      <a:r>
                        <a:rPr lang="en-GB" sz="1050" b="0" i="0" u="none" strike="noStrike" dirty="0">
                          <a:solidFill>
                            <a:srgbClr val="000000"/>
                          </a:solidFill>
                          <a:effectLst/>
                          <a:latin typeface="Calibri" panose="020F0502020204030204" pitchFamily="34" charset="0"/>
                        </a:rPr>
                        <a:t>duplicated (D)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271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222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10335694"/>
                  </a:ext>
                </a:extLst>
              </a:tr>
              <a:tr h="193249">
                <a:tc>
                  <a:txBody>
                    <a:bodyPr/>
                    <a:lstStyle/>
                    <a:p>
                      <a:pPr algn="r" fontAlgn="b"/>
                      <a:r>
                        <a:rPr lang="en-GB" sz="1050" b="0" i="0" u="none" strike="noStrike" dirty="0">
                          <a:solidFill>
                            <a:srgbClr val="000000"/>
                          </a:solidFill>
                          <a:effectLst/>
                          <a:latin typeface="Calibri" panose="020F0502020204030204" pitchFamily="34" charset="0"/>
                        </a:rPr>
                        <a:t>fragmented (F)</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762395502"/>
                  </a:ext>
                </a:extLst>
              </a:tr>
              <a:tr h="193249">
                <a:tc>
                  <a:txBody>
                    <a:bodyPr/>
                    <a:lstStyle/>
                    <a:p>
                      <a:pPr algn="r" fontAlgn="b"/>
                      <a:r>
                        <a:rPr lang="en-GB" sz="1050" b="0" i="0" u="none" strike="noStrike" dirty="0">
                          <a:solidFill>
                            <a:srgbClr val="000000"/>
                          </a:solidFill>
                          <a:effectLst/>
                          <a:latin typeface="Calibri" panose="020F0502020204030204" pitchFamily="34" charset="0"/>
                        </a:rPr>
                        <a:t>missing (M)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024528202"/>
                  </a:ext>
                </a:extLst>
              </a:tr>
              <a:tr h="193249">
                <a:tc>
                  <a:txBody>
                    <a:bodyPr/>
                    <a:lstStyle/>
                    <a:p>
                      <a:pPr algn="r" fontAlgn="b"/>
                      <a:r>
                        <a:rPr lang="en-GB" sz="1050" b="0" i="0" u="none" strike="noStrike">
                          <a:solidFill>
                            <a:srgbClr val="000000"/>
                          </a:solidFill>
                          <a:effectLst/>
                          <a:latin typeface="Calibri" panose="020F0502020204030204" pitchFamily="34" charset="0"/>
                        </a:rPr>
                        <a:t>total searched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40472370"/>
                  </a:ext>
                </a:extLst>
              </a:tr>
              <a:tr h="193249">
                <a:tc>
                  <a:txBody>
                    <a:bodyPr/>
                    <a:lstStyle/>
                    <a:p>
                      <a:pPr algn="l"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1" i="0" u="none" strike="noStrike" dirty="0">
                          <a:solidFill>
                            <a:srgbClr val="BF8F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312852"/>
                  </a:ext>
                </a:extLst>
              </a:tr>
              <a:tr h="193249">
                <a:tc>
                  <a:txBody>
                    <a:bodyPr/>
                    <a:lstStyle/>
                    <a:p>
                      <a:pPr algn="l" fontAlgn="b"/>
                      <a:r>
                        <a:rPr lang="en-GB" sz="1200" b="1" i="0" u="none" strike="noStrike" dirty="0">
                          <a:solidFill>
                            <a:srgbClr val="000000"/>
                          </a:solidFill>
                          <a:effectLst/>
                          <a:latin typeface="Calibri" panose="020F0502020204030204" pitchFamily="34" charset="0"/>
                        </a:rPr>
                        <a:t>RNAseq mapping</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6846586"/>
                  </a:ext>
                </a:extLst>
              </a:tr>
              <a:tr h="193249">
                <a:tc>
                  <a:txBody>
                    <a:bodyPr/>
                    <a:lstStyle/>
                    <a:p>
                      <a:pPr algn="r" fontAlgn="ctr"/>
                      <a:r>
                        <a:rPr lang="en-GB" sz="1200" b="0" i="0" u="none" strike="noStrike">
                          <a:solidFill>
                            <a:srgbClr val="000000"/>
                          </a:solidFill>
                          <a:effectLst/>
                          <a:latin typeface="Calibri" panose="020F0502020204030204" pitchFamily="34" charset="0"/>
                        </a:rPr>
                        <a:t>Number of input reads: 159126633</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94160459"/>
                  </a:ext>
                </a:extLst>
              </a:tr>
              <a:tr h="193249">
                <a:tc>
                  <a:txBody>
                    <a:bodyPr/>
                    <a:lstStyle/>
                    <a:p>
                      <a:pPr algn="r" fontAlgn="ctr"/>
                      <a:r>
                        <a:rPr lang="en-GB" sz="1200" b="0" i="0" u="none" strike="noStrike">
                          <a:solidFill>
                            <a:srgbClr val="000000"/>
                          </a:solidFill>
                          <a:effectLst/>
                          <a:latin typeface="Calibri" panose="020F0502020204030204" pitchFamily="34" charset="0"/>
                        </a:rPr>
                        <a:t>UNIQUELY 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85.90%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68.91%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62031938"/>
                  </a:ext>
                </a:extLst>
              </a:tr>
              <a:tr h="276311">
                <a:tc>
                  <a:txBody>
                    <a:bodyPr/>
                    <a:lstStyle/>
                    <a:p>
                      <a:pPr algn="r" fontAlgn="ctr"/>
                      <a:r>
                        <a:rPr lang="en-GB" sz="1200" b="0" i="0" u="none" strike="noStrike">
                          <a:solidFill>
                            <a:srgbClr val="000000"/>
                          </a:solidFill>
                          <a:effectLst/>
                          <a:latin typeface="Calibri" panose="020F0502020204030204" pitchFamily="34" charset="0"/>
                        </a:rPr>
                        <a:t>MULTI-MAPPING READS: </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6.38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7.38%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21632992"/>
                  </a:ext>
                </a:extLst>
              </a:tr>
              <a:tr h="193249">
                <a:tc>
                  <a:txBody>
                    <a:bodyPr/>
                    <a:lstStyle/>
                    <a:p>
                      <a:pPr algn="r" fontAlgn="ctr"/>
                      <a:r>
                        <a:rPr lang="en-GB" sz="1200" b="1" i="0" u="none" strike="noStrike">
                          <a:solidFill>
                            <a:srgbClr val="000000"/>
                          </a:solidFill>
                          <a:effectLst/>
                          <a:latin typeface="Calibri" panose="020F0502020204030204" pitchFamily="34" charset="0"/>
                        </a:rPr>
                        <a:t>UNMAPPED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7.03%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23.44%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320620"/>
                  </a:ext>
                </a:extLst>
              </a:tr>
            </a:tbl>
          </a:graphicData>
        </a:graphic>
      </p:graphicFrame>
      <p:sp>
        <p:nvSpPr>
          <p:cNvPr id="3" name="Rectangle 2">
            <a:extLst>
              <a:ext uri="{FF2B5EF4-FFF2-40B4-BE49-F238E27FC236}">
                <a16:creationId xmlns:a16="http://schemas.microsoft.com/office/drawing/2014/main" id="{4260F1F7-085A-4D7D-A644-BEA1E3EBA051}"/>
              </a:ext>
            </a:extLst>
          </p:cNvPr>
          <p:cNvSpPr/>
          <p:nvPr/>
        </p:nvSpPr>
        <p:spPr>
          <a:xfrm>
            <a:off x="1524001" y="4044877"/>
            <a:ext cx="9144000" cy="516904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11DCB3BC-B2AA-4CCF-950E-8D1F69673F22}"/>
              </a:ext>
            </a:extLst>
          </p:cNvPr>
          <p:cNvSpPr txBox="1"/>
          <p:nvPr/>
        </p:nvSpPr>
        <p:spPr>
          <a:xfrm>
            <a:off x="3460376" y="4937761"/>
            <a:ext cx="503457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Ok, so you can see that the contigs are good. </a:t>
            </a:r>
          </a:p>
          <a:p>
            <a:pPr marL="285750" indent="-285750">
              <a:buFont typeface="Arial" panose="020B0604020202020204" pitchFamily="34" charset="0"/>
              <a:buChar char="•"/>
            </a:pPr>
            <a:r>
              <a:rPr lang="en-GB" dirty="0"/>
              <a:t>Much reduced NNN occurrence…. </a:t>
            </a:r>
          </a:p>
          <a:p>
            <a:pPr marL="285750" indent="-285750">
              <a:buFont typeface="Arial" panose="020B0604020202020204" pitchFamily="34" charset="0"/>
              <a:buChar char="•"/>
            </a:pPr>
            <a:r>
              <a:rPr lang="en-GB" dirty="0"/>
              <a:t>What about more evidence of the quality of the assembly?</a:t>
            </a:r>
          </a:p>
        </p:txBody>
      </p:sp>
      <p:sp>
        <p:nvSpPr>
          <p:cNvPr id="4" name="Rectangle 3">
            <a:extLst>
              <a:ext uri="{FF2B5EF4-FFF2-40B4-BE49-F238E27FC236}">
                <a16:creationId xmlns:a16="http://schemas.microsoft.com/office/drawing/2014/main" id="{6290760E-7C97-E499-5B76-E1084BDACB0E}"/>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0966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E91841E2-48DE-4E15-9023-0BBF1C37AECF}"/>
              </a:ext>
            </a:extLst>
          </p:cNvPr>
          <p:cNvGraphicFramePr>
            <a:graphicFrameLocks noGrp="1"/>
          </p:cNvGraphicFramePr>
          <p:nvPr/>
        </p:nvGraphicFramePr>
        <p:xfrm>
          <a:off x="2447827" y="58856"/>
          <a:ext cx="7984502" cy="6741255"/>
        </p:xfrm>
        <a:graphic>
          <a:graphicData uri="http://schemas.openxmlformats.org/drawingml/2006/table">
            <a:tbl>
              <a:tblPr/>
              <a:tblGrid>
                <a:gridCol w="3263143">
                  <a:extLst>
                    <a:ext uri="{9D8B030D-6E8A-4147-A177-3AD203B41FA5}">
                      <a16:colId xmlns:a16="http://schemas.microsoft.com/office/drawing/2014/main" val="709286906"/>
                    </a:ext>
                  </a:extLst>
                </a:gridCol>
                <a:gridCol w="2416250">
                  <a:extLst>
                    <a:ext uri="{9D8B030D-6E8A-4147-A177-3AD203B41FA5}">
                      <a16:colId xmlns:a16="http://schemas.microsoft.com/office/drawing/2014/main" val="457154350"/>
                    </a:ext>
                  </a:extLst>
                </a:gridCol>
                <a:gridCol w="2305109">
                  <a:extLst>
                    <a:ext uri="{9D8B030D-6E8A-4147-A177-3AD203B41FA5}">
                      <a16:colId xmlns:a16="http://schemas.microsoft.com/office/drawing/2014/main" val="1096159041"/>
                    </a:ext>
                  </a:extLst>
                </a:gridCol>
              </a:tblGrid>
              <a:tr h="193249">
                <a:tc>
                  <a:txBody>
                    <a:bodyPr/>
                    <a:lstStyle/>
                    <a:p>
                      <a:pPr algn="l" fontAlgn="b"/>
                      <a:r>
                        <a:rPr lang="en-GB" sz="1050" b="1" i="0" u="none" strike="noStrike" dirty="0">
                          <a:solidFill>
                            <a:srgbClr val="000000"/>
                          </a:solidFill>
                          <a:effectLst/>
                          <a:latin typeface="Calibri" panose="020F0502020204030204" pitchFamily="34" charset="0"/>
                        </a:rPr>
                        <a:t>Filenames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1" i="0" u="none" strike="noStrike" dirty="0">
                          <a:solidFill>
                            <a:srgbClr val="000000"/>
                          </a:solidFill>
                          <a:effectLst/>
                          <a:latin typeface="Calibri" panose="020F0502020204030204" pitchFamily="34" charset="0"/>
                        </a:rPr>
                        <a:t>Gp_Newton_haplotype1.fasta</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published Gpal.v1.0.fas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71416894"/>
                  </a:ext>
                </a:extLst>
              </a:tr>
              <a:tr h="193249">
                <a:tc>
                  <a:txBody>
                    <a:bodyPr/>
                    <a:lstStyle/>
                    <a:p>
                      <a:pPr algn="l" fontAlgn="b"/>
                      <a:r>
                        <a:rPr lang="en-GB" sz="1050" b="0" i="0" u="none" strike="noStrike" dirty="0" err="1">
                          <a:solidFill>
                            <a:srgbClr val="000000"/>
                          </a:solidFill>
                          <a:effectLst/>
                          <a:latin typeface="Calibri" panose="020F0502020204030204" pitchFamily="34" charset="0"/>
                        </a:rPr>
                        <a:t>LongestScaffold</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8,303,752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600,076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49440715"/>
                  </a:ext>
                </a:extLst>
              </a:tr>
              <a:tr h="193249">
                <a:tc>
                  <a:txBody>
                    <a:bodyPr/>
                    <a:lstStyle/>
                    <a:p>
                      <a:pPr algn="r" fontAlgn="b"/>
                      <a:r>
                        <a:rPr lang="en-GB" sz="1050" b="0" i="0" u="none" strike="noStrike" dirty="0" err="1">
                          <a:solidFill>
                            <a:srgbClr val="000000"/>
                          </a:solidFill>
                          <a:effectLst/>
                          <a:latin typeface="Calibri" panose="020F0502020204030204" pitchFamily="34" charset="0"/>
                        </a:rPr>
                        <a:t>Num</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163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6873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653908078"/>
                  </a:ext>
                </a:extLst>
              </a:tr>
              <a:tr h="193249">
                <a:tc>
                  <a:txBody>
                    <a:bodyPr/>
                    <a:lstStyle/>
                    <a:p>
                      <a:pPr algn="r" fontAlgn="b"/>
                      <a:r>
                        <a:rPr lang="en-GB" sz="1050" b="1" i="0" u="none" strike="noStrike">
                          <a:solidFill>
                            <a:srgbClr val="000000"/>
                          </a:solidFill>
                          <a:effectLst/>
                          <a:latin typeface="Calibri" panose="020F0502020204030204" pitchFamily="34" charset="0"/>
                        </a:rPr>
                        <a:t>Span (flow cyto: 106 -113 mb haploid)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119,630,711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124,672,549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339287879"/>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2,289,110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121,687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82311758"/>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 (9 haploid chromosomes)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298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1366029"/>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489044604"/>
                  </a:ext>
                </a:extLst>
              </a:tr>
              <a:tr h="193249">
                <a:tc>
                  <a:txBody>
                    <a:bodyPr/>
                    <a:lstStyle/>
                    <a:p>
                      <a:pPr algn="l" fontAlgn="b"/>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79661911"/>
                  </a:ext>
                </a:extLst>
              </a:tr>
              <a:tr h="193249">
                <a:tc gridSpan="2">
                  <a:txBody>
                    <a:bodyPr/>
                    <a:lstStyle/>
                    <a:p>
                      <a:pPr algn="l" fontAlgn="b"/>
                      <a:r>
                        <a:rPr lang="en-GB" sz="1050" b="0" i="0" u="none" strike="noStrike" dirty="0">
                          <a:solidFill>
                            <a:srgbClr val="000000"/>
                          </a:solidFill>
                          <a:effectLst/>
                          <a:latin typeface="Calibri" panose="020F0502020204030204" pitchFamily="34" charset="0"/>
                        </a:rPr>
                        <a:t>For contigs longer than 100 bp (scaffolds split at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GB"/>
                    </a:p>
                  </a:txBody>
                  <a:tcPr>
                    <a:lnL w="12700" cap="flat" cmpd="sng" algn="ctr">
                      <a:solidFill>
                        <a:schemeClr val="tx1"/>
                      </a:solidFill>
                      <a:prstDash val="solid"/>
                      <a:round/>
                      <a:headEnd type="none" w="med" len="med"/>
                      <a:tailEnd type="none" w="med" len="med"/>
                    </a:lnL>
                    <a:lnT w="12700" cmpd="sng">
                      <a:noFill/>
                      <a:prstDash val="solid"/>
                    </a:lnT>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7185892"/>
                  </a:ext>
                </a:extLst>
              </a:tr>
              <a:tr h="193249">
                <a:tc>
                  <a:txBody>
                    <a:bodyPr/>
                    <a:lstStyle/>
                    <a:p>
                      <a:pPr algn="r" fontAlgn="b"/>
                      <a:r>
                        <a:rPr lang="en-GB" sz="1050" b="0" i="0" u="none" strike="noStrike" dirty="0" err="1">
                          <a:solidFill>
                            <a:srgbClr val="000000"/>
                          </a:solidFill>
                          <a:effectLst/>
                          <a:latin typeface="Calibri" panose="020F0502020204030204" pitchFamily="34" charset="0"/>
                        </a:rPr>
                        <a:t>LongestContig</a:t>
                      </a:r>
                      <a:endParaRPr lang="en-GB" sz="105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7,341,856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tcPr>
                </a:tc>
                <a:tc>
                  <a:txBody>
                    <a:bodyPr/>
                    <a:lstStyle/>
                    <a:p>
                      <a:pPr algn="ctr" fontAlgn="b"/>
                      <a:r>
                        <a:rPr lang="en-GB" sz="1050" b="0" i="0" u="none" strike="noStrike" dirty="0">
                          <a:solidFill>
                            <a:srgbClr val="BF8F00"/>
                          </a:solidFill>
                          <a:effectLst/>
                          <a:latin typeface="Calibri" panose="020F0502020204030204" pitchFamily="34" charset="0"/>
                        </a:rPr>
                        <a:t>93,564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38785602"/>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664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18414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61121747"/>
                  </a:ext>
                </a:extLst>
              </a:tr>
              <a:tr h="193249">
                <a:tc>
                  <a:txBody>
                    <a:bodyPr/>
                    <a:lstStyle/>
                    <a:p>
                      <a:pPr algn="r" fontAlgn="b"/>
                      <a:r>
                        <a:rPr lang="en-GB" sz="1050" b="0" i="0" u="none" strike="noStrike">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118,387,716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103,648,320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67599724"/>
                  </a:ext>
                </a:extLst>
              </a:tr>
              <a:tr h="193249">
                <a:tc>
                  <a:txBody>
                    <a:bodyPr/>
                    <a:lstStyle/>
                    <a:p>
                      <a:pPr algn="r" fontAlgn="b"/>
                      <a:r>
                        <a:rPr lang="en-GB" sz="1050" b="1" i="0" u="none" strike="noStrike" dirty="0">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613,406</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highlight>
                            <a:srgbClr val="FFFF00"/>
                          </a:highlight>
                          <a:latin typeface="Calibri" panose="020F0502020204030204" pitchFamily="34" charset="0"/>
                        </a:rPr>
                        <a:t>11,611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320972082"/>
                  </a:ext>
                </a:extLst>
              </a:tr>
              <a:tr h="193249">
                <a:tc>
                  <a:txBody>
                    <a:bodyPr/>
                    <a:lstStyle/>
                    <a:p>
                      <a:pPr algn="r" fontAlgn="b"/>
                      <a:r>
                        <a:rPr lang="en-GB" sz="1050" b="0" i="0" u="none" strike="noStrike" dirty="0">
                          <a:solidFill>
                            <a:srgbClr val="000000"/>
                          </a:solidFill>
                          <a:effectLst/>
                          <a:latin typeface="Calibri" panose="020F0502020204030204" pitchFamily="34" charset="0"/>
                        </a:rPr>
                        <a:t>NumN50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2448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1105844"/>
                  </a:ext>
                </a:extLst>
              </a:tr>
              <a:tr h="193249">
                <a:tc>
                  <a:txBody>
                    <a:bodyPr/>
                    <a:lstStyle/>
                    <a:p>
                      <a:pPr algn="r" fontAlgn="b"/>
                      <a:r>
                        <a:rPr lang="en-GB" sz="1050" b="0" i="0" u="none" strike="noStrike">
                          <a:solidFill>
                            <a:srgbClr val="000000"/>
                          </a:solidFill>
                          <a:effectLst/>
                          <a:latin typeface="Calibri" panose="020F0502020204030204" pitchFamily="34" charset="0"/>
                        </a:rPr>
                        <a:t>GC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0.365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0.367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858676902"/>
                  </a:ext>
                </a:extLst>
              </a:tr>
              <a:tr h="193249">
                <a:tc>
                  <a:txBody>
                    <a:bodyPr/>
                    <a:lstStyle/>
                    <a:p>
                      <a:pPr algn="l"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746062810"/>
                  </a:ext>
                </a:extLst>
              </a:tr>
              <a:tr h="193249">
                <a:tc>
                  <a:txBody>
                    <a:bodyPr/>
                    <a:lstStyle/>
                    <a:p>
                      <a:pPr algn="l" fontAlgn="b"/>
                      <a:r>
                        <a:rPr lang="en-GB" sz="1050" b="0" i="0" u="none" strike="noStrike">
                          <a:solidFill>
                            <a:srgbClr val="000000"/>
                          </a:solidFill>
                          <a:effectLst/>
                          <a:latin typeface="Calibri" panose="020F0502020204030204" pitchFamily="34" charset="0"/>
                        </a:rPr>
                        <a:t>For runs of Ns (&gt;= 10 Ns):</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98672363"/>
                  </a:ext>
                </a:extLst>
              </a:tr>
              <a:tr h="193249">
                <a:tc>
                  <a:txBody>
                    <a:bodyPr/>
                    <a:lstStyle/>
                    <a:p>
                      <a:pPr algn="r" fontAlgn="b"/>
                      <a:r>
                        <a:rPr lang="en-GB" sz="1050" b="0" i="0" u="none" strike="noStrike">
                          <a:solidFill>
                            <a:srgbClr val="000000"/>
                          </a:solidFill>
                          <a:effectLst/>
                          <a:latin typeface="Calibri" panose="020F0502020204030204" pitchFamily="34" charset="0"/>
                        </a:rPr>
                        <a:t>Num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a:solidFill>
                            <a:srgbClr val="000000"/>
                          </a:solidFill>
                          <a:effectLst/>
                          <a:latin typeface="Calibri" panose="020F0502020204030204" pitchFamily="34" charset="0"/>
                        </a:rPr>
                        <a:t>505</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12000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548002412"/>
                  </a:ext>
                </a:extLst>
              </a:tr>
              <a:tr h="193249">
                <a:tc>
                  <a:txBody>
                    <a:bodyPr/>
                    <a:lstStyle/>
                    <a:p>
                      <a:pPr algn="r" fontAlgn="b"/>
                      <a:r>
                        <a:rPr lang="en-GB" sz="1050" b="0" i="0" u="none" strike="noStrike" dirty="0">
                          <a:solidFill>
                            <a:srgbClr val="000000"/>
                          </a:solidFill>
                          <a:effectLst/>
                          <a:latin typeface="Calibri" panose="020F0502020204030204" pitchFamily="34" charset="0"/>
                        </a:rPr>
                        <a:t>Span</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1,243,042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21,024,229</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292912897"/>
                  </a:ext>
                </a:extLst>
              </a:tr>
              <a:tr h="193249">
                <a:tc>
                  <a:txBody>
                    <a:bodyPr/>
                    <a:lstStyle/>
                    <a:p>
                      <a:pPr algn="r" fontAlgn="b"/>
                      <a:r>
                        <a:rPr lang="en-GB" sz="1050" b="0" i="0" u="none" strike="noStrike">
                          <a:solidFill>
                            <a:srgbClr val="000000"/>
                          </a:solidFill>
                          <a:effectLst/>
                          <a:latin typeface="Calibri" panose="020F0502020204030204" pitchFamily="34" charset="0"/>
                        </a:rPr>
                        <a:t>N50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4107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a:solidFill>
                            <a:srgbClr val="BF8F00"/>
                          </a:solidFill>
                          <a:effectLst/>
                          <a:latin typeface="Calibri" panose="020F0502020204030204" pitchFamily="34" charset="0"/>
                        </a:rPr>
                        <a:t>4467</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38034145"/>
                  </a:ext>
                </a:extLst>
              </a:tr>
              <a:tr h="193249">
                <a:tc>
                  <a:txBody>
                    <a:bodyPr/>
                    <a:lstStyle/>
                    <a:p>
                      <a:pPr algn="r" fontAlgn="b"/>
                      <a:endParaRPr lang="en-GB" sz="105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200" b="0" i="0" u="none" strike="noStrike">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endParaRPr lang="en-GB" sz="1050" b="0" i="0" u="none" strike="noStrike">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1960560"/>
                  </a:ext>
                </a:extLst>
              </a:tr>
              <a:tr h="193249">
                <a:tc>
                  <a:txBody>
                    <a:bodyPr/>
                    <a:lstStyle/>
                    <a:p>
                      <a:pPr algn="l" fontAlgn="b"/>
                      <a:r>
                        <a:rPr lang="en-GB" sz="1200" b="1" i="0" u="none" strike="noStrike" dirty="0">
                          <a:solidFill>
                            <a:srgbClr val="000000"/>
                          </a:solidFill>
                          <a:effectLst/>
                          <a:latin typeface="Calibri" panose="020F0502020204030204" pitchFamily="34" charset="0"/>
                        </a:rPr>
                        <a:t>BUSCO</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02614068"/>
                  </a:ext>
                </a:extLst>
              </a:tr>
              <a:tr h="193249">
                <a:tc>
                  <a:txBody>
                    <a:bodyPr/>
                    <a:lstStyle/>
                    <a:p>
                      <a:pPr algn="l" fontAlgn="b"/>
                      <a:r>
                        <a:rPr lang="en-GB" sz="1050" b="0" i="0" u="none" strike="noStrike" dirty="0">
                          <a:solidFill>
                            <a:srgbClr val="000000"/>
                          </a:solidFill>
                          <a:effectLst/>
                          <a:latin typeface="Calibri" panose="020F0502020204030204" pitchFamily="34" charset="0"/>
                        </a:rPr>
                        <a:t>Representing: </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200" b="0" i="0" u="none" strike="noStrike" dirty="0">
                          <a:solidFill>
                            <a:srgbClr val="000000"/>
                          </a:solidFill>
                          <a:effectLst/>
                          <a:latin typeface="Calibri" panose="020F0502020204030204" pitchFamily="34" charset="0"/>
                        </a:rPr>
                        <a:t>C:89%[D:9.9%],F:5.9%,</a:t>
                      </a:r>
                      <a:r>
                        <a:rPr lang="pt-BR" sz="1200" b="0" i="0" u="none" strike="noStrike" dirty="0">
                          <a:solidFill>
                            <a:srgbClr val="000000"/>
                          </a:solidFill>
                          <a:effectLst/>
                          <a:highlight>
                            <a:srgbClr val="FFFF00"/>
                          </a:highlight>
                          <a:latin typeface="Calibri" panose="020F0502020204030204" pitchFamily="34" charset="0"/>
                        </a:rPr>
                        <a:t>M:4.6</a:t>
                      </a:r>
                      <a:r>
                        <a:rPr lang="pt-BR" sz="1200" b="0" i="0" u="none" strike="noStrike" dirty="0">
                          <a:solidFill>
                            <a:srgbClr val="0000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50" b="1" i="0" u="none" strike="noStrike" dirty="0">
                          <a:solidFill>
                            <a:srgbClr val="BF8F00"/>
                          </a:solidFill>
                          <a:effectLst/>
                          <a:latin typeface="Calibri" panose="020F0502020204030204" pitchFamily="34" charset="0"/>
                        </a:rPr>
                        <a:t>C:73%[D:13%],F:12%,</a:t>
                      </a:r>
                      <a:r>
                        <a:rPr lang="pt-BR" sz="1050" b="1" i="0" u="none" strike="noStrike" dirty="0">
                          <a:solidFill>
                            <a:srgbClr val="BF8F00"/>
                          </a:solidFill>
                          <a:effectLst/>
                          <a:highlight>
                            <a:srgbClr val="FFFF00"/>
                          </a:highlight>
                          <a:latin typeface="Calibri" panose="020F0502020204030204" pitchFamily="34" charset="0"/>
                        </a:rPr>
                        <a:t>M:14%,</a:t>
                      </a:r>
                      <a:r>
                        <a:rPr lang="pt-BR" sz="1050" b="1" i="0" u="none" strike="noStrike" dirty="0">
                          <a:solidFill>
                            <a:srgbClr val="BF8F00"/>
                          </a:solidFill>
                          <a:effectLst/>
                          <a:latin typeface="Calibri" panose="020F0502020204030204" pitchFamily="34" charset="0"/>
                        </a:rPr>
                        <a:t>n:303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886150295"/>
                  </a:ext>
                </a:extLst>
              </a:tr>
              <a:tr h="193249">
                <a:tc>
                  <a:txBody>
                    <a:bodyPr/>
                    <a:lstStyle/>
                    <a:p>
                      <a:endParaRPr lang="en-GB"/>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1"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656043377"/>
                  </a:ext>
                </a:extLst>
              </a:tr>
              <a:tr h="193249">
                <a:tc>
                  <a:txBody>
                    <a:bodyPr/>
                    <a:lstStyle/>
                    <a:p>
                      <a:pPr algn="r" fontAlgn="b"/>
                      <a:r>
                        <a:rPr lang="en-GB" sz="1050" b="0" i="0" u="none" strike="noStrike" dirty="0">
                          <a:solidFill>
                            <a:srgbClr val="000000"/>
                          </a:solidFill>
                          <a:effectLst/>
                          <a:latin typeface="Calibri" panose="020F0502020204030204" pitchFamily="34" charset="0"/>
                        </a:rPr>
                        <a:t>complete C</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271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222</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10335694"/>
                  </a:ext>
                </a:extLst>
              </a:tr>
              <a:tr h="193249">
                <a:tc>
                  <a:txBody>
                    <a:bodyPr/>
                    <a:lstStyle/>
                    <a:p>
                      <a:pPr algn="r" fontAlgn="b"/>
                      <a:r>
                        <a:rPr lang="en-GB" sz="1050" b="0" i="0" u="none" strike="noStrike" dirty="0">
                          <a:solidFill>
                            <a:srgbClr val="000000"/>
                          </a:solidFill>
                          <a:effectLst/>
                          <a:latin typeface="Calibri" panose="020F0502020204030204" pitchFamily="34" charset="0"/>
                        </a:rPr>
                        <a:t>duplicated (D)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30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762395502"/>
                  </a:ext>
                </a:extLst>
              </a:tr>
              <a:tr h="193249">
                <a:tc>
                  <a:txBody>
                    <a:bodyPr/>
                    <a:lstStyle/>
                    <a:p>
                      <a:pPr algn="r" fontAlgn="b"/>
                      <a:r>
                        <a:rPr lang="en-GB" sz="1050" b="0" i="0" u="none" strike="noStrike" dirty="0">
                          <a:solidFill>
                            <a:srgbClr val="000000"/>
                          </a:solidFill>
                          <a:effectLst/>
                          <a:latin typeface="Calibri" panose="020F0502020204030204" pitchFamily="34" charset="0"/>
                        </a:rPr>
                        <a:t>fragmented (F)</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024528202"/>
                  </a:ext>
                </a:extLst>
              </a:tr>
              <a:tr h="193249">
                <a:tc>
                  <a:txBody>
                    <a:bodyPr/>
                    <a:lstStyle/>
                    <a:p>
                      <a:pPr algn="r" fontAlgn="b"/>
                      <a:r>
                        <a:rPr lang="en-GB" sz="1050" b="0" i="0" u="none" strike="noStrike" dirty="0">
                          <a:solidFill>
                            <a:srgbClr val="000000"/>
                          </a:solidFill>
                          <a:effectLst/>
                          <a:latin typeface="Calibri" panose="020F0502020204030204" pitchFamily="34" charset="0"/>
                        </a:rPr>
                        <a:t>missing (M)</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14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1" i="0" u="none" strike="noStrike" dirty="0">
                          <a:solidFill>
                            <a:srgbClr val="BF8F00"/>
                          </a:solidFill>
                          <a:effectLst/>
                          <a:latin typeface="Calibri" panose="020F0502020204030204" pitchFamily="34" charset="0"/>
                        </a:rPr>
                        <a:t>43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4140472370"/>
                  </a:ext>
                </a:extLst>
              </a:tr>
              <a:tr h="193249">
                <a:tc>
                  <a:txBody>
                    <a:bodyPr/>
                    <a:lstStyle/>
                    <a:p>
                      <a:pPr algn="r" fontAlgn="b"/>
                      <a:r>
                        <a:rPr lang="en-GB" sz="1050" b="0" i="0" u="none" strike="noStrike" dirty="0">
                          <a:solidFill>
                            <a:srgbClr val="000000"/>
                          </a:solidFill>
                          <a:effectLst/>
                          <a:latin typeface="Calibri" panose="020F0502020204030204" pitchFamily="34" charset="0"/>
                        </a:rPr>
                        <a:t>total searched</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1" i="0" u="none" strike="noStrike" dirty="0">
                          <a:solidFill>
                            <a:srgbClr val="BF8F00"/>
                          </a:solidFill>
                          <a:effectLst/>
                          <a:latin typeface="Calibri" panose="020F0502020204030204" pitchFamily="34" charset="0"/>
                        </a:rPr>
                        <a:t>303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1312852"/>
                  </a:ext>
                </a:extLst>
              </a:tr>
              <a:tr h="193249">
                <a:tc>
                  <a:txBody>
                    <a:bodyPr/>
                    <a:lstStyle/>
                    <a:p>
                      <a:pPr algn="l" fontAlgn="b"/>
                      <a:r>
                        <a:rPr lang="en-GB" sz="1200" b="1" i="0" u="none" strike="noStrike" dirty="0">
                          <a:solidFill>
                            <a:srgbClr val="000000"/>
                          </a:solidFill>
                          <a:effectLst/>
                          <a:latin typeface="Calibri" panose="020F0502020204030204" pitchFamily="34" charset="0"/>
                        </a:rPr>
                        <a:t>RNAseq mapping</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6846586"/>
                  </a:ext>
                </a:extLst>
              </a:tr>
              <a:tr h="193249">
                <a:tc>
                  <a:txBody>
                    <a:bodyPr/>
                    <a:lstStyle/>
                    <a:p>
                      <a:pPr algn="r" fontAlgn="ctr"/>
                      <a:r>
                        <a:rPr lang="en-GB" sz="1200" b="0" i="0" u="none" strike="noStrike">
                          <a:solidFill>
                            <a:srgbClr val="000000"/>
                          </a:solidFill>
                          <a:effectLst/>
                          <a:latin typeface="Calibri" panose="020F0502020204030204" pitchFamily="34" charset="0"/>
                        </a:rPr>
                        <a:t>Number of input reads: 159126633</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2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endParaRPr lang="en-GB" sz="1050" b="0" i="0" u="none" strike="noStrike" dirty="0">
                        <a:solidFill>
                          <a:srgbClr val="BF8F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594160459"/>
                  </a:ext>
                </a:extLst>
              </a:tr>
              <a:tr h="193249">
                <a:tc>
                  <a:txBody>
                    <a:bodyPr/>
                    <a:lstStyle/>
                    <a:p>
                      <a:pPr algn="r" fontAlgn="ctr"/>
                      <a:r>
                        <a:rPr lang="en-GB" sz="1200" b="0" i="0" u="none" strike="noStrike">
                          <a:solidFill>
                            <a:srgbClr val="000000"/>
                          </a:solidFill>
                          <a:effectLst/>
                          <a:latin typeface="Calibri" panose="020F0502020204030204" pitchFamily="34" charset="0"/>
                        </a:rPr>
                        <a:t>UNIQUELY 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85.90%</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68.91%</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62031938"/>
                  </a:ext>
                </a:extLst>
              </a:tr>
              <a:tr h="276311">
                <a:tc>
                  <a:txBody>
                    <a:bodyPr/>
                    <a:lstStyle/>
                    <a:p>
                      <a:pPr algn="r" fontAlgn="ctr"/>
                      <a:r>
                        <a:rPr lang="en-GB" sz="1200" b="0" i="0" u="none" strike="noStrike">
                          <a:solidFill>
                            <a:srgbClr val="000000"/>
                          </a:solidFill>
                          <a:effectLst/>
                          <a:latin typeface="Calibri" panose="020F0502020204030204" pitchFamily="34" charset="0"/>
                        </a:rPr>
                        <a:t>MULTI-MAPPING READS: </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200" b="0" i="0" u="none" strike="noStrike" dirty="0">
                          <a:solidFill>
                            <a:srgbClr val="000000"/>
                          </a:solidFill>
                          <a:effectLst/>
                          <a:latin typeface="Calibri" panose="020F0502020204030204" pitchFamily="34" charset="0"/>
                        </a:rPr>
                        <a:t>6.38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en-GB" sz="1050" b="0" i="0" u="none" strike="noStrike" dirty="0">
                          <a:solidFill>
                            <a:srgbClr val="BF8F00"/>
                          </a:solidFill>
                          <a:effectLst/>
                          <a:latin typeface="Calibri" panose="020F0502020204030204" pitchFamily="34" charset="0"/>
                        </a:rPr>
                        <a:t>7.38%</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21632992"/>
                  </a:ext>
                </a:extLst>
              </a:tr>
              <a:tr h="193249">
                <a:tc>
                  <a:txBody>
                    <a:bodyPr/>
                    <a:lstStyle/>
                    <a:p>
                      <a:pPr algn="r" fontAlgn="ctr"/>
                      <a:r>
                        <a:rPr lang="en-GB" sz="1200" b="1" i="0" u="none" strike="noStrike">
                          <a:solidFill>
                            <a:srgbClr val="000000"/>
                          </a:solidFill>
                          <a:effectLst/>
                          <a:latin typeface="Calibri" panose="020F0502020204030204" pitchFamily="34" charset="0"/>
                        </a:rPr>
                        <a:t>UNMAPPED READS: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0000"/>
                          </a:solidFill>
                          <a:effectLst/>
                          <a:highlight>
                            <a:srgbClr val="FFFF00"/>
                          </a:highlight>
                          <a:latin typeface="Calibri" panose="020F0502020204030204" pitchFamily="34" charset="0"/>
                        </a:rPr>
                        <a:t>7.03%</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GB" sz="1050" b="0" i="0" u="none" strike="noStrike" dirty="0">
                          <a:solidFill>
                            <a:srgbClr val="BF8F00"/>
                          </a:solidFill>
                          <a:effectLst/>
                          <a:highlight>
                            <a:srgbClr val="FFFF00"/>
                          </a:highlight>
                          <a:latin typeface="Calibri" panose="020F0502020204030204" pitchFamily="34" charset="0"/>
                        </a:rPr>
                        <a:t>23.44%</a:t>
                      </a: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0320620"/>
                  </a:ext>
                </a:extLst>
              </a:tr>
            </a:tbl>
          </a:graphicData>
        </a:graphic>
      </p:graphicFrame>
      <p:sp>
        <p:nvSpPr>
          <p:cNvPr id="2" name="Rectangle 1">
            <a:extLst>
              <a:ext uri="{FF2B5EF4-FFF2-40B4-BE49-F238E27FC236}">
                <a16:creationId xmlns:a16="http://schemas.microsoft.com/office/drawing/2014/main" id="{2B41B7E2-14FE-2510-93C6-92D439414D1B}"/>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7196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1" y="1844332"/>
            <a:ext cx="2422689" cy="2031325"/>
          </a:xfrm>
        </p:spPr>
        <p:txBody>
          <a:bodyPr/>
          <a:lstStyle/>
          <a:p>
            <a:r>
              <a:rPr lang="en-GB" sz="2800" dirty="0"/>
              <a:t>Contamination removed: Before metric produced above.</a:t>
            </a:r>
          </a:p>
        </p:txBody>
      </p:sp>
      <p:pic>
        <p:nvPicPr>
          <p:cNvPr id="5" name="Picture 4">
            <a:extLst>
              <a:ext uri="{FF2B5EF4-FFF2-40B4-BE49-F238E27FC236}">
                <a16:creationId xmlns:a16="http://schemas.microsoft.com/office/drawing/2014/main" id="{55D221BE-7815-4950-9A41-AF4995064A9E}"/>
              </a:ext>
            </a:extLst>
          </p:cNvPr>
          <p:cNvPicPr>
            <a:picLocks noChangeAspect="1"/>
          </p:cNvPicPr>
          <p:nvPr/>
        </p:nvPicPr>
        <p:blipFill>
          <a:blip r:embed="rId2"/>
          <a:stretch>
            <a:fillRect/>
          </a:stretch>
        </p:blipFill>
        <p:spPr>
          <a:xfrm>
            <a:off x="3946689" y="34385"/>
            <a:ext cx="6858000" cy="6858000"/>
          </a:xfrm>
          <a:prstGeom prst="rect">
            <a:avLst/>
          </a:prstGeom>
        </p:spPr>
      </p:pic>
      <p:sp>
        <p:nvSpPr>
          <p:cNvPr id="2" name="Rectangle 1">
            <a:extLst>
              <a:ext uri="{FF2B5EF4-FFF2-40B4-BE49-F238E27FC236}">
                <a16:creationId xmlns:a16="http://schemas.microsoft.com/office/drawing/2014/main" id="{F0A9C0A9-4294-A0F6-9D75-937AE26904D3}"/>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195E183-E5E3-A8CD-8411-C9DF6CCF7CCD}"/>
              </a:ext>
            </a:extLst>
          </p:cNvPr>
          <p:cNvSpPr txBox="1"/>
          <p:nvPr/>
        </p:nvSpPr>
        <p:spPr>
          <a:xfrm>
            <a:off x="393700" y="4637315"/>
            <a:ext cx="2855686" cy="923330"/>
          </a:xfrm>
          <a:prstGeom prst="rect">
            <a:avLst/>
          </a:prstGeom>
          <a:noFill/>
        </p:spPr>
        <p:txBody>
          <a:bodyPr wrap="square" rtlCol="0">
            <a:spAutoFit/>
          </a:bodyPr>
          <a:lstStyle/>
          <a:p>
            <a:r>
              <a:rPr lang="en-US" dirty="0"/>
              <a:t>This is relevant to the contamination bit I was rambling about yesterday</a:t>
            </a:r>
          </a:p>
        </p:txBody>
      </p:sp>
    </p:spTree>
    <p:extLst>
      <p:ext uri="{BB962C8B-B14F-4D97-AF65-F5344CB8AC3E}">
        <p14:creationId xmlns:p14="http://schemas.microsoft.com/office/powerpoint/2010/main" val="299276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1" y="1844331"/>
            <a:ext cx="2422689" cy="867930"/>
          </a:xfrm>
        </p:spPr>
        <p:txBody>
          <a:bodyPr/>
          <a:lstStyle/>
          <a:p>
            <a:r>
              <a:rPr lang="en-GB" sz="2800" dirty="0"/>
              <a:t>Contamination example</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7" name="Content Placeholder 2">
            <a:extLst>
              <a:ext uri="{FF2B5EF4-FFF2-40B4-BE49-F238E27FC236}">
                <a16:creationId xmlns:a16="http://schemas.microsoft.com/office/drawing/2014/main" id="{90E32702-B5C3-4FED-BF7D-C3820E11B430}"/>
              </a:ext>
            </a:extLst>
          </p:cNvPr>
          <p:cNvSpPr txBox="1">
            <a:spLocks/>
          </p:cNvSpPr>
          <p:nvPr/>
        </p:nvSpPr>
        <p:spPr>
          <a:xfrm>
            <a:off x="1576758" y="3252192"/>
            <a:ext cx="2317173"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MUST NOT assembly contaminants!!!!!!!!!!!!!!!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highlight>
                  <a:srgbClr val="FFFF00"/>
                </a:highlight>
              </a:rPr>
              <a:t>THIS IS not CLEAN</a:t>
            </a:r>
          </a:p>
          <a:p>
            <a:pPr marL="285750" indent="-285750">
              <a:buFont typeface="Arial" panose="020B0604020202020204" pitchFamily="34" charset="0"/>
              <a:buChar char="•"/>
            </a:pPr>
            <a:endParaRPr lang="en-GB" sz="2400" dirty="0"/>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8" name="Rectangle 7">
            <a:extLst>
              <a:ext uri="{FF2B5EF4-FFF2-40B4-BE49-F238E27FC236}">
                <a16:creationId xmlns:a16="http://schemas.microsoft.com/office/drawing/2014/main" id="{4221F065-1244-4CD0-9D1D-629C3FA1F83E}"/>
              </a:ext>
            </a:extLst>
          </p:cNvPr>
          <p:cNvSpPr/>
          <p:nvPr/>
        </p:nvSpPr>
        <p:spPr>
          <a:xfrm>
            <a:off x="1524001" y="155865"/>
            <a:ext cx="1042219" cy="10076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2" descr="N:\M.cerasi_genome_data\Sample_1279_LIB12394_LDI10279\spades_test_out\nMscaffold_20150330.spades.v0.1.blobplot.cov.100.1.0.scaffolds.fasta.cov.100_1.0.hist_span.png">
            <a:extLst>
              <a:ext uri="{FF2B5EF4-FFF2-40B4-BE49-F238E27FC236}">
                <a16:creationId xmlns:a16="http://schemas.microsoft.com/office/drawing/2014/main" id="{7E259D2C-A262-4E5C-8976-37455204A8D7}"/>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4137188" y="328376"/>
            <a:ext cx="6530813" cy="64316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E1E8221-FD92-086B-2412-37FC32515C55}"/>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C5F30C5-B927-E87F-1892-F93F76196FC1}"/>
              </a:ext>
            </a:extLst>
          </p:cNvPr>
          <p:cNvSpPr txBox="1"/>
          <p:nvPr/>
        </p:nvSpPr>
        <p:spPr>
          <a:xfrm>
            <a:off x="336129" y="6105387"/>
            <a:ext cx="2855686" cy="923330"/>
          </a:xfrm>
          <a:prstGeom prst="rect">
            <a:avLst/>
          </a:prstGeom>
          <a:noFill/>
        </p:spPr>
        <p:txBody>
          <a:bodyPr wrap="square" rtlCol="0">
            <a:spAutoFit/>
          </a:bodyPr>
          <a:lstStyle/>
          <a:p>
            <a:r>
              <a:rPr lang="en-US" dirty="0"/>
              <a:t>This is relevant to the contamination bit I was rambling about yesterday</a:t>
            </a:r>
          </a:p>
        </p:txBody>
      </p:sp>
    </p:spTree>
    <p:extLst>
      <p:ext uri="{BB962C8B-B14F-4D97-AF65-F5344CB8AC3E}">
        <p14:creationId xmlns:p14="http://schemas.microsoft.com/office/powerpoint/2010/main" val="11442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96B340-378A-B616-A168-542641318FD7}"/>
              </a:ext>
            </a:extLst>
          </p:cNvPr>
          <p:cNvSpPr/>
          <p:nvPr/>
        </p:nvSpPr>
        <p:spPr>
          <a:xfrm>
            <a:off x="320251" y="178499"/>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1051035" y="116998"/>
            <a:ext cx="9672742" cy="1200329"/>
          </a:xfrm>
        </p:spPr>
        <p:txBody>
          <a:bodyPr/>
          <a:lstStyle/>
          <a:p>
            <a:r>
              <a:rPr lang="en-GB" sz="4000" dirty="0"/>
              <a:t>DE analysis: RNAseq from complete life cycle</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524001" y="1201144"/>
            <a:ext cx="90424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err="1"/>
              <a:t>RNAseq</a:t>
            </a:r>
            <a:r>
              <a:rPr lang="en-GB" sz="2400" dirty="0"/>
              <a:t> conditions cluster together, as they should. </a:t>
            </a:r>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 name="Picture 1">
            <a:extLst>
              <a:ext uri="{FF2B5EF4-FFF2-40B4-BE49-F238E27FC236}">
                <a16:creationId xmlns:a16="http://schemas.microsoft.com/office/drawing/2014/main" id="{719BE792-A38F-4315-972A-5A5207D0E9FC}"/>
              </a:ext>
            </a:extLst>
          </p:cNvPr>
          <p:cNvPicPr>
            <a:picLocks noChangeAspect="1"/>
          </p:cNvPicPr>
          <p:nvPr/>
        </p:nvPicPr>
        <p:blipFill>
          <a:blip r:embed="rId2"/>
          <a:stretch>
            <a:fillRect/>
          </a:stretch>
        </p:blipFill>
        <p:spPr>
          <a:xfrm>
            <a:off x="1366625" y="1825398"/>
            <a:ext cx="4579819" cy="4601153"/>
          </a:xfrm>
          <a:prstGeom prst="rect">
            <a:avLst/>
          </a:prstGeom>
        </p:spPr>
      </p:pic>
      <p:pic>
        <p:nvPicPr>
          <p:cNvPr id="3" name="Picture 2">
            <a:extLst>
              <a:ext uri="{FF2B5EF4-FFF2-40B4-BE49-F238E27FC236}">
                <a16:creationId xmlns:a16="http://schemas.microsoft.com/office/drawing/2014/main" id="{281CAEB3-EBCB-4901-9894-86EC182F0038}"/>
              </a:ext>
            </a:extLst>
          </p:cNvPr>
          <p:cNvPicPr>
            <a:picLocks noChangeAspect="1"/>
          </p:cNvPicPr>
          <p:nvPr/>
        </p:nvPicPr>
        <p:blipFill rotWithShape="1">
          <a:blip r:embed="rId3"/>
          <a:srcRect b="1803"/>
          <a:stretch/>
        </p:blipFill>
        <p:spPr>
          <a:xfrm>
            <a:off x="6261194" y="1714943"/>
            <a:ext cx="4619957" cy="4741930"/>
          </a:xfrm>
          <a:prstGeom prst="rect">
            <a:avLst/>
          </a:prstGeom>
        </p:spPr>
      </p:pic>
      <p:sp>
        <p:nvSpPr>
          <p:cNvPr id="5" name="Oval 4">
            <a:extLst>
              <a:ext uri="{FF2B5EF4-FFF2-40B4-BE49-F238E27FC236}">
                <a16:creationId xmlns:a16="http://schemas.microsoft.com/office/drawing/2014/main" id="{A45DCF0B-354E-4286-BE3F-DC783CEB34CE}"/>
              </a:ext>
            </a:extLst>
          </p:cNvPr>
          <p:cNvSpPr/>
          <p:nvPr/>
        </p:nvSpPr>
        <p:spPr>
          <a:xfrm>
            <a:off x="7300856" y="3182085"/>
            <a:ext cx="527124" cy="44324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0964608B-CEDA-4003-92F5-6A5077E0643D}"/>
              </a:ext>
            </a:extLst>
          </p:cNvPr>
          <p:cNvSpPr/>
          <p:nvPr/>
        </p:nvSpPr>
        <p:spPr>
          <a:xfrm>
            <a:off x="7827981" y="2314685"/>
            <a:ext cx="432101" cy="2133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1E00ABF-FF82-4F85-8ED4-FFE8B03D674C}"/>
              </a:ext>
            </a:extLst>
          </p:cNvPr>
          <p:cNvSpPr/>
          <p:nvPr/>
        </p:nvSpPr>
        <p:spPr>
          <a:xfrm>
            <a:off x="6696117" y="2503842"/>
            <a:ext cx="634702" cy="37651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DEEF481-1758-4453-9B86-029383BFD317}"/>
              </a:ext>
            </a:extLst>
          </p:cNvPr>
          <p:cNvSpPr/>
          <p:nvPr/>
        </p:nvSpPr>
        <p:spPr>
          <a:xfrm>
            <a:off x="8108592" y="2101966"/>
            <a:ext cx="432101" cy="2133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5987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179CD48-13C2-453A-921E-D542E0FACF7C}"/>
              </a:ext>
            </a:extLst>
          </p:cNvPr>
          <p:cNvPicPr>
            <a:picLocks noChangeAspect="1"/>
          </p:cNvPicPr>
          <p:nvPr/>
        </p:nvPicPr>
        <p:blipFill>
          <a:blip r:embed="rId2"/>
          <a:stretch>
            <a:fillRect/>
          </a:stretch>
        </p:blipFill>
        <p:spPr>
          <a:xfrm>
            <a:off x="8129226" y="4603986"/>
            <a:ext cx="2361570" cy="2125414"/>
          </a:xfrm>
          <a:prstGeom prst="rect">
            <a:avLst/>
          </a:prstGeom>
        </p:spPr>
      </p:pic>
      <p:sp>
        <p:nvSpPr>
          <p:cNvPr id="4" name="Title 3"/>
          <p:cNvSpPr>
            <a:spLocks noGrp="1"/>
          </p:cNvSpPr>
          <p:nvPr>
            <p:ph type="title"/>
          </p:nvPr>
        </p:nvSpPr>
        <p:spPr>
          <a:xfrm>
            <a:off x="1841501" y="34386"/>
            <a:ext cx="6857852" cy="1089529"/>
          </a:xfrm>
        </p:spPr>
        <p:txBody>
          <a:bodyPr/>
          <a:lstStyle/>
          <a:p>
            <a:r>
              <a:rPr lang="en-GB" dirty="0"/>
              <a:t>DE analysis different life stages: LOG2 FDR p&lt;0.001</a:t>
            </a:r>
          </a:p>
        </p:txBody>
      </p:sp>
      <p:graphicFrame>
        <p:nvGraphicFramePr>
          <p:cNvPr id="2" name="Table 1">
            <a:extLst>
              <a:ext uri="{FF2B5EF4-FFF2-40B4-BE49-F238E27FC236}">
                <a16:creationId xmlns:a16="http://schemas.microsoft.com/office/drawing/2014/main" id="{25EB36C5-D678-4A23-AC07-AD70C1BBE15C}"/>
              </a:ext>
            </a:extLst>
          </p:cNvPr>
          <p:cNvGraphicFramePr>
            <a:graphicFrameLocks noGrp="1"/>
          </p:cNvGraphicFramePr>
          <p:nvPr/>
        </p:nvGraphicFramePr>
        <p:xfrm>
          <a:off x="1615948" y="4500122"/>
          <a:ext cx="6212032" cy="2333142"/>
        </p:xfrm>
        <a:graphic>
          <a:graphicData uri="http://schemas.openxmlformats.org/drawingml/2006/table">
            <a:tbl>
              <a:tblPr/>
              <a:tblGrid>
                <a:gridCol w="715672">
                  <a:extLst>
                    <a:ext uri="{9D8B030D-6E8A-4147-A177-3AD203B41FA5}">
                      <a16:colId xmlns:a16="http://schemas.microsoft.com/office/drawing/2014/main" val="2215819932"/>
                    </a:ext>
                  </a:extLst>
                </a:gridCol>
                <a:gridCol w="687045">
                  <a:extLst>
                    <a:ext uri="{9D8B030D-6E8A-4147-A177-3AD203B41FA5}">
                      <a16:colId xmlns:a16="http://schemas.microsoft.com/office/drawing/2014/main" val="624883298"/>
                    </a:ext>
                  </a:extLst>
                </a:gridCol>
                <a:gridCol w="687045">
                  <a:extLst>
                    <a:ext uri="{9D8B030D-6E8A-4147-A177-3AD203B41FA5}">
                      <a16:colId xmlns:a16="http://schemas.microsoft.com/office/drawing/2014/main" val="3004590966"/>
                    </a:ext>
                  </a:extLst>
                </a:gridCol>
                <a:gridCol w="687045">
                  <a:extLst>
                    <a:ext uri="{9D8B030D-6E8A-4147-A177-3AD203B41FA5}">
                      <a16:colId xmlns:a16="http://schemas.microsoft.com/office/drawing/2014/main" val="9344803"/>
                    </a:ext>
                  </a:extLst>
                </a:gridCol>
                <a:gridCol w="687045">
                  <a:extLst>
                    <a:ext uri="{9D8B030D-6E8A-4147-A177-3AD203B41FA5}">
                      <a16:colId xmlns:a16="http://schemas.microsoft.com/office/drawing/2014/main" val="2520028801"/>
                    </a:ext>
                  </a:extLst>
                </a:gridCol>
                <a:gridCol w="687045">
                  <a:extLst>
                    <a:ext uri="{9D8B030D-6E8A-4147-A177-3AD203B41FA5}">
                      <a16:colId xmlns:a16="http://schemas.microsoft.com/office/drawing/2014/main" val="2014052102"/>
                    </a:ext>
                  </a:extLst>
                </a:gridCol>
                <a:gridCol w="687045">
                  <a:extLst>
                    <a:ext uri="{9D8B030D-6E8A-4147-A177-3AD203B41FA5}">
                      <a16:colId xmlns:a16="http://schemas.microsoft.com/office/drawing/2014/main" val="2092691830"/>
                    </a:ext>
                  </a:extLst>
                </a:gridCol>
                <a:gridCol w="687045">
                  <a:extLst>
                    <a:ext uri="{9D8B030D-6E8A-4147-A177-3AD203B41FA5}">
                      <a16:colId xmlns:a16="http://schemas.microsoft.com/office/drawing/2014/main" val="1735811170"/>
                    </a:ext>
                  </a:extLst>
                </a:gridCol>
                <a:gridCol w="687045">
                  <a:extLst>
                    <a:ext uri="{9D8B030D-6E8A-4147-A177-3AD203B41FA5}">
                      <a16:colId xmlns:a16="http://schemas.microsoft.com/office/drawing/2014/main" val="3303655087"/>
                    </a:ext>
                  </a:extLst>
                </a:gridCol>
              </a:tblGrid>
              <a:tr h="259238">
                <a:tc>
                  <a:txBody>
                    <a:bodyPr/>
                    <a:lstStyle/>
                    <a:p>
                      <a:pPr algn="l" fontAlgn="b"/>
                      <a:endParaRPr lang="en-GB"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Gp_14DPI</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Gp_21DPI</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Gp_28DPI</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Gp_35DPI</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Gp_7DPI</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Gp_EGG</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Gp_J2</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Gp_MALE</a:t>
                      </a:r>
                    </a:p>
                  </a:txBody>
                  <a:tcPr marL="9525" marR="9525" marT="9525" marB="0" anchor="b">
                    <a:lnL>
                      <a:noFill/>
                    </a:lnL>
                    <a:lnR>
                      <a:noFill/>
                    </a:lnR>
                    <a:lnT>
                      <a:noFill/>
                    </a:lnT>
                    <a:lnB>
                      <a:noFill/>
                    </a:lnB>
                  </a:tcPr>
                </a:tc>
                <a:extLst>
                  <a:ext uri="{0D108BD9-81ED-4DB2-BD59-A6C34878D82A}">
                    <a16:rowId xmlns:a16="http://schemas.microsoft.com/office/drawing/2014/main" val="1150078316"/>
                  </a:ext>
                </a:extLst>
              </a:tr>
              <a:tr h="259238">
                <a:tc>
                  <a:txBody>
                    <a:bodyPr/>
                    <a:lstStyle/>
                    <a:p>
                      <a:pPr algn="l" fontAlgn="b"/>
                      <a:r>
                        <a:rPr lang="en-GB" sz="1100" b="0" i="0" u="none" strike="noStrike">
                          <a:solidFill>
                            <a:srgbClr val="000000"/>
                          </a:solidFill>
                          <a:effectLst/>
                          <a:latin typeface="Calibri" panose="020F0502020204030204" pitchFamily="34" charset="0"/>
                        </a:rPr>
                        <a:t>Gp_14DPI</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dirty="0">
                          <a:solidFill>
                            <a:srgbClr val="000000"/>
                          </a:solidFill>
                          <a:effectLst/>
                          <a:latin typeface="Calibri" panose="020F0502020204030204" pitchFamily="34" charset="0"/>
                        </a:rPr>
                        <a:t>441</a:t>
                      </a:r>
                    </a:p>
                  </a:txBody>
                  <a:tcPr marL="9525" marR="9525" marT="9525" marB="0" anchor="b">
                    <a:lnL>
                      <a:noFill/>
                    </a:lnL>
                    <a:lnR>
                      <a:noFill/>
                    </a:lnR>
                    <a:lnT>
                      <a:noFill/>
                    </a:lnT>
                    <a:lnB>
                      <a:noFill/>
                    </a:lnB>
                    <a:solidFill>
                      <a:srgbClr val="9BCE7E"/>
                    </a:solidFill>
                  </a:tcPr>
                </a:tc>
                <a:tc>
                  <a:txBody>
                    <a:bodyPr/>
                    <a:lstStyle/>
                    <a:p>
                      <a:pPr algn="r" fontAlgn="b"/>
                      <a:r>
                        <a:rPr lang="en-GB" sz="1100" b="0" i="0" u="none" strike="noStrike">
                          <a:solidFill>
                            <a:srgbClr val="000000"/>
                          </a:solidFill>
                          <a:effectLst/>
                          <a:latin typeface="Calibri" panose="020F0502020204030204" pitchFamily="34" charset="0"/>
                        </a:rPr>
                        <a:t>544</a:t>
                      </a:r>
                    </a:p>
                  </a:txBody>
                  <a:tcPr marL="9525" marR="9525" marT="9525" marB="0" anchor="b">
                    <a:lnL>
                      <a:noFill/>
                    </a:lnL>
                    <a:lnR>
                      <a:noFill/>
                    </a:lnR>
                    <a:lnT>
                      <a:noFill/>
                    </a:lnT>
                    <a:lnB>
                      <a:noFill/>
                    </a:lnB>
                    <a:solidFill>
                      <a:srgbClr val="A8D27F"/>
                    </a:solidFill>
                  </a:tcPr>
                </a:tc>
                <a:tc>
                  <a:txBody>
                    <a:bodyPr/>
                    <a:lstStyle/>
                    <a:p>
                      <a:pPr algn="r" fontAlgn="b"/>
                      <a:r>
                        <a:rPr lang="en-GB" sz="1100" b="0" i="0" u="none" strike="noStrike" dirty="0">
                          <a:solidFill>
                            <a:srgbClr val="000000"/>
                          </a:solidFill>
                          <a:effectLst/>
                          <a:latin typeface="Calibri" panose="020F0502020204030204" pitchFamily="34" charset="0"/>
                        </a:rPr>
                        <a:t>555</a:t>
                      </a:r>
                    </a:p>
                  </a:txBody>
                  <a:tcPr marL="9525" marR="9525" marT="9525" marB="0" anchor="b">
                    <a:lnL>
                      <a:noFill/>
                    </a:lnL>
                    <a:lnR>
                      <a:noFill/>
                    </a:lnR>
                    <a:lnT>
                      <a:noFill/>
                    </a:lnT>
                    <a:lnB>
                      <a:noFill/>
                    </a:lnB>
                    <a:solidFill>
                      <a:srgbClr val="AAD27F"/>
                    </a:solidFill>
                  </a:tcPr>
                </a:tc>
                <a:tc>
                  <a:txBody>
                    <a:bodyPr/>
                    <a:lstStyle/>
                    <a:p>
                      <a:pPr algn="r" fontAlgn="b"/>
                      <a:r>
                        <a:rPr lang="en-GB" sz="1100" b="0" i="0" u="none" strike="noStrike">
                          <a:solidFill>
                            <a:srgbClr val="000000"/>
                          </a:solidFill>
                          <a:effectLst/>
                          <a:latin typeface="Calibri" panose="020F0502020204030204" pitchFamily="34" charset="0"/>
                        </a:rPr>
                        <a:t>172</a:t>
                      </a:r>
                    </a:p>
                  </a:txBody>
                  <a:tcPr marL="9525" marR="9525" marT="9525" marB="0" anchor="b">
                    <a:lnL>
                      <a:noFill/>
                    </a:lnL>
                    <a:lnR>
                      <a:noFill/>
                    </a:lnR>
                    <a:lnT>
                      <a:noFill/>
                    </a:lnT>
                    <a:lnB>
                      <a:noFill/>
                    </a:lnB>
                    <a:solidFill>
                      <a:srgbClr val="79C47C"/>
                    </a:solidFill>
                  </a:tcPr>
                </a:tc>
                <a:tc>
                  <a:txBody>
                    <a:bodyPr/>
                    <a:lstStyle/>
                    <a:p>
                      <a:pPr algn="r" fontAlgn="b"/>
                      <a:r>
                        <a:rPr lang="en-GB" sz="1100" b="0" i="0" u="none" strike="noStrike">
                          <a:solidFill>
                            <a:srgbClr val="000000"/>
                          </a:solidFill>
                          <a:effectLst/>
                          <a:latin typeface="Calibri" panose="020F0502020204030204" pitchFamily="34" charset="0"/>
                        </a:rPr>
                        <a:t>2576</a:t>
                      </a:r>
                    </a:p>
                  </a:txBody>
                  <a:tcPr marL="9525" marR="9525" marT="9525" marB="0" anchor="b">
                    <a:lnL>
                      <a:noFill/>
                    </a:lnL>
                    <a:lnR>
                      <a:noFill/>
                    </a:lnR>
                    <a:lnT>
                      <a:noFill/>
                    </a:lnT>
                    <a:lnB>
                      <a:noFill/>
                    </a:lnB>
                    <a:solidFill>
                      <a:srgbClr val="FCAD78"/>
                    </a:solidFill>
                  </a:tcPr>
                </a:tc>
                <a:tc>
                  <a:txBody>
                    <a:bodyPr/>
                    <a:lstStyle/>
                    <a:p>
                      <a:pPr algn="r" fontAlgn="b"/>
                      <a:r>
                        <a:rPr lang="en-GB" sz="1100" b="0" i="0" u="none" strike="noStrike">
                          <a:solidFill>
                            <a:srgbClr val="000000"/>
                          </a:solidFill>
                          <a:effectLst/>
                          <a:latin typeface="Calibri" panose="020F0502020204030204" pitchFamily="34" charset="0"/>
                        </a:rPr>
                        <a:t>4029</a:t>
                      </a:r>
                    </a:p>
                  </a:txBody>
                  <a:tcPr marL="9525" marR="9525" marT="9525" marB="0" anchor="b">
                    <a:lnL>
                      <a:noFill/>
                    </a:lnL>
                    <a:lnR>
                      <a:noFill/>
                    </a:lnR>
                    <a:lnT>
                      <a:noFill/>
                    </a:lnT>
                    <a:lnB>
                      <a:noFill/>
                    </a:lnB>
                    <a:solidFill>
                      <a:srgbClr val="F8696B"/>
                    </a:solidFill>
                  </a:tcPr>
                </a:tc>
                <a:tc>
                  <a:txBody>
                    <a:bodyPr/>
                    <a:lstStyle/>
                    <a:p>
                      <a:pPr algn="r" fontAlgn="b"/>
                      <a:r>
                        <a:rPr lang="en-GB" sz="1100" b="0" i="0" u="none" strike="noStrike">
                          <a:solidFill>
                            <a:srgbClr val="000000"/>
                          </a:solidFill>
                          <a:effectLst/>
                          <a:latin typeface="Calibri" panose="020F0502020204030204" pitchFamily="34" charset="0"/>
                        </a:rPr>
                        <a:t>2125</a:t>
                      </a:r>
                    </a:p>
                  </a:txBody>
                  <a:tcPr marL="9525" marR="9525" marT="9525" marB="0" anchor="b">
                    <a:lnL>
                      <a:noFill/>
                    </a:lnL>
                    <a:lnR>
                      <a:noFill/>
                    </a:lnR>
                    <a:lnT>
                      <a:noFill/>
                    </a:lnT>
                    <a:lnB>
                      <a:noFill/>
                    </a:lnB>
                    <a:solidFill>
                      <a:srgbClr val="FDC17C"/>
                    </a:solidFill>
                  </a:tcPr>
                </a:tc>
                <a:extLst>
                  <a:ext uri="{0D108BD9-81ED-4DB2-BD59-A6C34878D82A}">
                    <a16:rowId xmlns:a16="http://schemas.microsoft.com/office/drawing/2014/main" val="1670286715"/>
                  </a:ext>
                </a:extLst>
              </a:tr>
              <a:tr h="259238">
                <a:tc>
                  <a:txBody>
                    <a:bodyPr/>
                    <a:lstStyle/>
                    <a:p>
                      <a:pPr algn="l" fontAlgn="b"/>
                      <a:r>
                        <a:rPr lang="en-GB" sz="1100" b="0" i="0" u="none" strike="noStrike">
                          <a:solidFill>
                            <a:srgbClr val="000000"/>
                          </a:solidFill>
                          <a:effectLst/>
                          <a:latin typeface="Calibri" panose="020F0502020204030204" pitchFamily="34" charset="0"/>
                        </a:rPr>
                        <a:t>Gp_21DPI</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441</a:t>
                      </a:r>
                    </a:p>
                  </a:txBody>
                  <a:tcPr marL="9525" marR="9525" marT="9525" marB="0" anchor="b">
                    <a:lnL>
                      <a:noFill/>
                    </a:lnL>
                    <a:lnR>
                      <a:noFill/>
                    </a:lnR>
                    <a:lnT>
                      <a:noFill/>
                    </a:lnT>
                    <a:lnB>
                      <a:noFill/>
                    </a:lnB>
                    <a:solidFill>
                      <a:srgbClr val="9BCE7E"/>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a:noFill/>
                    </a:lnB>
                    <a:solidFill>
                      <a:srgbClr val="67BF7B"/>
                    </a:solidFill>
                  </a:tcPr>
                </a:tc>
                <a:tc>
                  <a:txBody>
                    <a:bodyPr/>
                    <a:lstStyle/>
                    <a:p>
                      <a:pPr algn="r" fontAlgn="b"/>
                      <a:r>
                        <a:rPr lang="en-GB" sz="1100" b="0" i="0" u="none" strike="noStrike">
                          <a:solidFill>
                            <a:srgbClr val="000000"/>
                          </a:solidFill>
                          <a:effectLst/>
                          <a:latin typeface="Calibri" panose="020F0502020204030204" pitchFamily="34" charset="0"/>
                        </a:rPr>
                        <a:t>46</a:t>
                      </a:r>
                    </a:p>
                  </a:txBody>
                  <a:tcPr marL="9525" marR="9525" marT="9525" marB="0" anchor="b">
                    <a:lnL>
                      <a:noFill/>
                    </a:lnL>
                    <a:lnR>
                      <a:noFill/>
                    </a:lnR>
                    <a:lnT>
                      <a:noFill/>
                    </a:lnT>
                    <a:lnB>
                      <a:noFill/>
                    </a:lnB>
                    <a:solidFill>
                      <a:srgbClr val="68BF7B"/>
                    </a:solidFill>
                  </a:tcPr>
                </a:tc>
                <a:tc>
                  <a:txBody>
                    <a:bodyPr/>
                    <a:lstStyle/>
                    <a:p>
                      <a:pPr algn="r" fontAlgn="b"/>
                      <a:r>
                        <a:rPr lang="en-GB" sz="1100" b="0" i="0" u="none" strike="noStrike">
                          <a:solidFill>
                            <a:srgbClr val="000000"/>
                          </a:solidFill>
                          <a:effectLst/>
                          <a:latin typeface="Calibri" panose="020F0502020204030204" pitchFamily="34" charset="0"/>
                        </a:rPr>
                        <a:t>395</a:t>
                      </a:r>
                    </a:p>
                  </a:txBody>
                  <a:tcPr marL="9525" marR="9525" marT="9525" marB="0" anchor="b">
                    <a:lnL>
                      <a:noFill/>
                    </a:lnL>
                    <a:lnR>
                      <a:noFill/>
                    </a:lnR>
                    <a:lnT>
                      <a:noFill/>
                    </a:lnT>
                    <a:lnB>
                      <a:noFill/>
                    </a:lnB>
                    <a:solidFill>
                      <a:srgbClr val="95CC7D"/>
                    </a:solidFill>
                  </a:tcPr>
                </a:tc>
                <a:tc>
                  <a:txBody>
                    <a:bodyPr/>
                    <a:lstStyle/>
                    <a:p>
                      <a:pPr algn="r" fontAlgn="b"/>
                      <a:r>
                        <a:rPr lang="en-GB" sz="1100" b="0" i="0" u="none" strike="noStrike">
                          <a:solidFill>
                            <a:srgbClr val="000000"/>
                          </a:solidFill>
                          <a:effectLst/>
                          <a:latin typeface="Calibri" panose="020F0502020204030204" pitchFamily="34" charset="0"/>
                        </a:rPr>
                        <a:t>1512</a:t>
                      </a:r>
                    </a:p>
                  </a:txBody>
                  <a:tcPr marL="9525" marR="9525" marT="9525" marB="0" anchor="b">
                    <a:lnL>
                      <a:noFill/>
                    </a:lnL>
                    <a:lnR>
                      <a:noFill/>
                    </a:lnR>
                    <a:lnT>
                      <a:noFill/>
                    </a:lnT>
                    <a:lnB>
                      <a:noFill/>
                    </a:lnB>
                    <a:solidFill>
                      <a:srgbClr val="FFDE82"/>
                    </a:solidFill>
                  </a:tcPr>
                </a:tc>
                <a:tc>
                  <a:txBody>
                    <a:bodyPr/>
                    <a:lstStyle/>
                    <a:p>
                      <a:pPr algn="r" fontAlgn="b"/>
                      <a:r>
                        <a:rPr lang="en-GB" sz="1100" b="0" i="0" u="none" strike="noStrike">
                          <a:solidFill>
                            <a:srgbClr val="000000"/>
                          </a:solidFill>
                          <a:effectLst/>
                          <a:latin typeface="Calibri" panose="020F0502020204030204" pitchFamily="34" charset="0"/>
                        </a:rPr>
                        <a:t>3457</a:t>
                      </a:r>
                    </a:p>
                  </a:txBody>
                  <a:tcPr marL="9525" marR="9525" marT="9525" marB="0" anchor="b">
                    <a:lnL>
                      <a:noFill/>
                    </a:lnL>
                    <a:lnR>
                      <a:noFill/>
                    </a:lnR>
                    <a:lnT>
                      <a:noFill/>
                    </a:lnT>
                    <a:lnB>
                      <a:noFill/>
                    </a:lnB>
                    <a:solidFill>
                      <a:srgbClr val="FA8471"/>
                    </a:solidFill>
                  </a:tcPr>
                </a:tc>
                <a:tc>
                  <a:txBody>
                    <a:bodyPr/>
                    <a:lstStyle/>
                    <a:p>
                      <a:pPr algn="r" fontAlgn="b"/>
                      <a:r>
                        <a:rPr lang="en-GB" sz="1100" b="0" i="0" u="none" strike="noStrike">
                          <a:solidFill>
                            <a:srgbClr val="000000"/>
                          </a:solidFill>
                          <a:effectLst/>
                          <a:latin typeface="Calibri" panose="020F0502020204030204" pitchFamily="34" charset="0"/>
                        </a:rPr>
                        <a:t>1761</a:t>
                      </a:r>
                    </a:p>
                  </a:txBody>
                  <a:tcPr marL="9525" marR="9525" marT="9525" marB="0" anchor="b">
                    <a:lnL>
                      <a:noFill/>
                    </a:lnL>
                    <a:lnR>
                      <a:noFill/>
                    </a:lnR>
                    <a:lnT>
                      <a:noFill/>
                    </a:lnT>
                    <a:lnB>
                      <a:noFill/>
                    </a:lnB>
                    <a:solidFill>
                      <a:srgbClr val="FED280"/>
                    </a:solidFill>
                  </a:tcPr>
                </a:tc>
                <a:extLst>
                  <a:ext uri="{0D108BD9-81ED-4DB2-BD59-A6C34878D82A}">
                    <a16:rowId xmlns:a16="http://schemas.microsoft.com/office/drawing/2014/main" val="555447399"/>
                  </a:ext>
                </a:extLst>
              </a:tr>
              <a:tr h="259238">
                <a:tc>
                  <a:txBody>
                    <a:bodyPr/>
                    <a:lstStyle/>
                    <a:p>
                      <a:pPr algn="l" fontAlgn="b"/>
                      <a:r>
                        <a:rPr lang="en-GB" sz="1100" b="0" i="0" u="none" strike="noStrike">
                          <a:solidFill>
                            <a:srgbClr val="000000"/>
                          </a:solidFill>
                          <a:effectLst/>
                          <a:latin typeface="Calibri" panose="020F0502020204030204" pitchFamily="34" charset="0"/>
                        </a:rPr>
                        <a:t>Gp_28DPI</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544</a:t>
                      </a:r>
                    </a:p>
                  </a:txBody>
                  <a:tcPr marL="9525" marR="9525" marT="9525" marB="0" anchor="b">
                    <a:lnL>
                      <a:noFill/>
                    </a:lnL>
                    <a:lnR>
                      <a:noFill/>
                    </a:lnR>
                    <a:lnT>
                      <a:noFill/>
                    </a:lnT>
                    <a:lnB>
                      <a:noFill/>
                    </a:lnB>
                    <a:solidFill>
                      <a:srgbClr val="A8D27F"/>
                    </a:solidFill>
                  </a:tcPr>
                </a:tc>
                <a:tc>
                  <a:txBody>
                    <a:bodyPr/>
                    <a:lstStyle/>
                    <a:p>
                      <a:pPr algn="r" fontAlgn="b"/>
                      <a:r>
                        <a:rPr lang="en-GB" sz="1100" b="0" i="0" u="none" strike="noStrike">
                          <a:solidFill>
                            <a:srgbClr val="000000"/>
                          </a:solidFill>
                          <a:effectLst/>
                          <a:latin typeface="Calibri" panose="020F0502020204030204" pitchFamily="34" charset="0"/>
                        </a:rPr>
                        <a:t>32</a:t>
                      </a:r>
                    </a:p>
                  </a:txBody>
                  <a:tcPr marL="9525" marR="9525" marT="9525" marB="0" anchor="b">
                    <a:lnL>
                      <a:noFill/>
                    </a:lnL>
                    <a:lnR>
                      <a:noFill/>
                    </a:lnR>
                    <a:lnT>
                      <a:noFill/>
                    </a:lnT>
                    <a:lnB>
                      <a:noFill/>
                    </a:lnB>
                    <a:solidFill>
                      <a:srgbClr val="67BF7B"/>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dirty="0">
                          <a:solidFill>
                            <a:srgbClr val="000000"/>
                          </a:solidFill>
                          <a:effectLst/>
                          <a:latin typeface="Calibri" panose="020F0502020204030204" pitchFamily="34" charset="0"/>
                        </a:rPr>
                        <a:t>559</a:t>
                      </a:r>
                    </a:p>
                  </a:txBody>
                  <a:tcPr marL="9525" marR="9525" marT="9525" marB="0" anchor="b">
                    <a:lnL>
                      <a:noFill/>
                    </a:lnL>
                    <a:lnR>
                      <a:noFill/>
                    </a:lnR>
                    <a:lnT>
                      <a:noFill/>
                    </a:lnT>
                    <a:lnB>
                      <a:noFill/>
                    </a:lnB>
                    <a:solidFill>
                      <a:srgbClr val="AAD27F"/>
                    </a:solidFill>
                  </a:tcPr>
                </a:tc>
                <a:tc>
                  <a:txBody>
                    <a:bodyPr/>
                    <a:lstStyle/>
                    <a:p>
                      <a:pPr algn="r" fontAlgn="b"/>
                      <a:r>
                        <a:rPr lang="en-GB" sz="1100" b="0" i="0" u="none" strike="noStrike">
                          <a:solidFill>
                            <a:srgbClr val="000000"/>
                          </a:solidFill>
                          <a:effectLst/>
                          <a:latin typeface="Calibri" panose="020F0502020204030204" pitchFamily="34" charset="0"/>
                        </a:rPr>
                        <a:t>1143</a:t>
                      </a:r>
                    </a:p>
                  </a:txBody>
                  <a:tcPr marL="9525" marR="9525" marT="9525" marB="0" anchor="b">
                    <a:lnL>
                      <a:noFill/>
                    </a:lnL>
                    <a:lnR>
                      <a:noFill/>
                    </a:lnR>
                    <a:lnT>
                      <a:noFill/>
                    </a:lnT>
                    <a:lnB>
                      <a:noFill/>
                    </a:lnB>
                    <a:solidFill>
                      <a:srgbClr val="F5E883"/>
                    </a:solidFill>
                  </a:tcPr>
                </a:tc>
                <a:tc>
                  <a:txBody>
                    <a:bodyPr/>
                    <a:lstStyle/>
                    <a:p>
                      <a:pPr algn="r" fontAlgn="b"/>
                      <a:r>
                        <a:rPr lang="en-GB" sz="1100" b="0" i="0" u="none" strike="noStrike">
                          <a:solidFill>
                            <a:srgbClr val="000000"/>
                          </a:solidFill>
                          <a:effectLst/>
                          <a:latin typeface="Calibri" panose="020F0502020204030204" pitchFamily="34" charset="0"/>
                        </a:rPr>
                        <a:t>3224</a:t>
                      </a:r>
                    </a:p>
                  </a:txBody>
                  <a:tcPr marL="9525" marR="9525" marT="9525" marB="0" anchor="b">
                    <a:lnL>
                      <a:noFill/>
                    </a:lnL>
                    <a:lnR>
                      <a:noFill/>
                    </a:lnR>
                    <a:lnT>
                      <a:noFill/>
                    </a:lnT>
                    <a:lnB>
                      <a:noFill/>
                    </a:lnB>
                    <a:solidFill>
                      <a:srgbClr val="FB8F73"/>
                    </a:solidFill>
                  </a:tcPr>
                </a:tc>
                <a:tc>
                  <a:txBody>
                    <a:bodyPr/>
                    <a:lstStyle/>
                    <a:p>
                      <a:pPr algn="r" fontAlgn="b"/>
                      <a:r>
                        <a:rPr lang="en-GB" sz="1100" b="0" i="0" u="none" strike="noStrike">
                          <a:solidFill>
                            <a:srgbClr val="000000"/>
                          </a:solidFill>
                          <a:effectLst/>
                          <a:latin typeface="Calibri" panose="020F0502020204030204" pitchFamily="34" charset="0"/>
                        </a:rPr>
                        <a:t>1608</a:t>
                      </a:r>
                    </a:p>
                  </a:txBody>
                  <a:tcPr marL="9525" marR="9525" marT="9525" marB="0" anchor="b">
                    <a:lnL>
                      <a:noFill/>
                    </a:lnL>
                    <a:lnR>
                      <a:noFill/>
                    </a:lnR>
                    <a:lnT>
                      <a:noFill/>
                    </a:lnT>
                    <a:lnB>
                      <a:noFill/>
                    </a:lnB>
                    <a:solidFill>
                      <a:srgbClr val="FFD981"/>
                    </a:solidFill>
                  </a:tcPr>
                </a:tc>
                <a:extLst>
                  <a:ext uri="{0D108BD9-81ED-4DB2-BD59-A6C34878D82A}">
                    <a16:rowId xmlns:a16="http://schemas.microsoft.com/office/drawing/2014/main" val="4062163481"/>
                  </a:ext>
                </a:extLst>
              </a:tr>
              <a:tr h="259238">
                <a:tc>
                  <a:txBody>
                    <a:bodyPr/>
                    <a:lstStyle/>
                    <a:p>
                      <a:pPr algn="l" fontAlgn="b"/>
                      <a:r>
                        <a:rPr lang="en-GB" sz="1100" b="0" i="0" u="none" strike="noStrike">
                          <a:solidFill>
                            <a:srgbClr val="000000"/>
                          </a:solidFill>
                          <a:effectLst/>
                          <a:latin typeface="Calibri" panose="020F0502020204030204" pitchFamily="34" charset="0"/>
                        </a:rPr>
                        <a:t>Gp_35DPI</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555</a:t>
                      </a:r>
                    </a:p>
                  </a:txBody>
                  <a:tcPr marL="9525" marR="9525" marT="9525" marB="0" anchor="b">
                    <a:lnL>
                      <a:noFill/>
                    </a:lnL>
                    <a:lnR>
                      <a:noFill/>
                    </a:lnR>
                    <a:lnT>
                      <a:noFill/>
                    </a:lnT>
                    <a:lnB>
                      <a:noFill/>
                    </a:lnB>
                    <a:solidFill>
                      <a:srgbClr val="AAD27F"/>
                    </a:solidFill>
                  </a:tcPr>
                </a:tc>
                <a:tc>
                  <a:txBody>
                    <a:bodyPr/>
                    <a:lstStyle/>
                    <a:p>
                      <a:pPr algn="r" fontAlgn="b"/>
                      <a:r>
                        <a:rPr lang="en-GB" sz="1100" b="0" i="0" u="none" strike="noStrike">
                          <a:solidFill>
                            <a:srgbClr val="000000"/>
                          </a:solidFill>
                          <a:effectLst/>
                          <a:latin typeface="Calibri" panose="020F0502020204030204" pitchFamily="34" charset="0"/>
                        </a:rPr>
                        <a:t>46</a:t>
                      </a:r>
                    </a:p>
                  </a:txBody>
                  <a:tcPr marL="9525" marR="9525" marT="9525" marB="0" anchor="b">
                    <a:lnL>
                      <a:noFill/>
                    </a:lnL>
                    <a:lnR>
                      <a:noFill/>
                    </a:lnR>
                    <a:lnT>
                      <a:noFill/>
                    </a:lnT>
                    <a:lnB>
                      <a:noFill/>
                    </a:lnB>
                    <a:solidFill>
                      <a:srgbClr val="68BF7B"/>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534</a:t>
                      </a:r>
                    </a:p>
                  </a:txBody>
                  <a:tcPr marL="9525" marR="9525" marT="9525" marB="0" anchor="b">
                    <a:lnL>
                      <a:noFill/>
                    </a:lnL>
                    <a:lnR>
                      <a:noFill/>
                    </a:lnR>
                    <a:lnT>
                      <a:noFill/>
                    </a:lnT>
                    <a:lnB>
                      <a:noFill/>
                    </a:lnB>
                    <a:solidFill>
                      <a:srgbClr val="A7D17E"/>
                    </a:solidFill>
                  </a:tcPr>
                </a:tc>
                <a:tc>
                  <a:txBody>
                    <a:bodyPr/>
                    <a:lstStyle/>
                    <a:p>
                      <a:pPr algn="r" fontAlgn="b"/>
                      <a:r>
                        <a:rPr lang="en-GB" sz="1100" b="0" i="0" u="none" strike="noStrike">
                          <a:solidFill>
                            <a:srgbClr val="000000"/>
                          </a:solidFill>
                          <a:effectLst/>
                          <a:latin typeface="Calibri" panose="020F0502020204030204" pitchFamily="34" charset="0"/>
                        </a:rPr>
                        <a:t>1265</a:t>
                      </a:r>
                    </a:p>
                  </a:txBody>
                  <a:tcPr marL="9525" marR="9525" marT="9525" marB="0" anchor="b">
                    <a:lnL>
                      <a:noFill/>
                    </a:lnL>
                    <a:lnR>
                      <a:noFill/>
                    </a:lnR>
                    <a:lnT>
                      <a:noFill/>
                    </a:lnT>
                    <a:lnB>
                      <a:noFill/>
                    </a:lnB>
                    <a:solidFill>
                      <a:srgbClr val="FFE984"/>
                    </a:solidFill>
                  </a:tcPr>
                </a:tc>
                <a:tc>
                  <a:txBody>
                    <a:bodyPr/>
                    <a:lstStyle/>
                    <a:p>
                      <a:pPr algn="r" fontAlgn="b"/>
                      <a:r>
                        <a:rPr lang="en-GB" sz="1100" b="0" i="0" u="none" strike="noStrike">
                          <a:solidFill>
                            <a:srgbClr val="000000"/>
                          </a:solidFill>
                          <a:effectLst/>
                          <a:latin typeface="Calibri" panose="020F0502020204030204" pitchFamily="34" charset="0"/>
                        </a:rPr>
                        <a:t>3398</a:t>
                      </a:r>
                    </a:p>
                  </a:txBody>
                  <a:tcPr marL="9525" marR="9525" marT="9525" marB="0" anchor="b">
                    <a:lnL>
                      <a:noFill/>
                    </a:lnL>
                    <a:lnR>
                      <a:noFill/>
                    </a:lnR>
                    <a:lnT>
                      <a:noFill/>
                    </a:lnT>
                    <a:lnB>
                      <a:noFill/>
                    </a:lnB>
                    <a:solidFill>
                      <a:srgbClr val="FA8771"/>
                    </a:solidFill>
                  </a:tcPr>
                </a:tc>
                <a:tc>
                  <a:txBody>
                    <a:bodyPr/>
                    <a:lstStyle/>
                    <a:p>
                      <a:pPr algn="r" fontAlgn="b"/>
                      <a:r>
                        <a:rPr lang="en-GB" sz="1100" b="0" i="0" u="none" strike="noStrike">
                          <a:solidFill>
                            <a:srgbClr val="000000"/>
                          </a:solidFill>
                          <a:effectLst/>
                          <a:latin typeface="Calibri" panose="020F0502020204030204" pitchFamily="34" charset="0"/>
                        </a:rPr>
                        <a:t>1598</a:t>
                      </a:r>
                    </a:p>
                  </a:txBody>
                  <a:tcPr marL="9525" marR="9525" marT="9525" marB="0" anchor="b">
                    <a:lnL>
                      <a:noFill/>
                    </a:lnL>
                    <a:lnR>
                      <a:noFill/>
                    </a:lnR>
                    <a:lnT>
                      <a:noFill/>
                    </a:lnT>
                    <a:lnB>
                      <a:noFill/>
                    </a:lnB>
                    <a:solidFill>
                      <a:srgbClr val="FFDA81"/>
                    </a:solidFill>
                  </a:tcPr>
                </a:tc>
                <a:extLst>
                  <a:ext uri="{0D108BD9-81ED-4DB2-BD59-A6C34878D82A}">
                    <a16:rowId xmlns:a16="http://schemas.microsoft.com/office/drawing/2014/main" val="1770351812"/>
                  </a:ext>
                </a:extLst>
              </a:tr>
              <a:tr h="259238">
                <a:tc>
                  <a:txBody>
                    <a:bodyPr/>
                    <a:lstStyle/>
                    <a:p>
                      <a:pPr algn="l" fontAlgn="b"/>
                      <a:r>
                        <a:rPr lang="en-GB" sz="1100" b="0" i="0" u="none" strike="noStrike">
                          <a:solidFill>
                            <a:srgbClr val="000000"/>
                          </a:solidFill>
                          <a:effectLst/>
                          <a:latin typeface="Calibri" panose="020F0502020204030204" pitchFamily="34" charset="0"/>
                        </a:rPr>
                        <a:t>Gp_7DPI</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172</a:t>
                      </a:r>
                    </a:p>
                  </a:txBody>
                  <a:tcPr marL="9525" marR="9525" marT="9525" marB="0" anchor="b">
                    <a:lnL>
                      <a:noFill/>
                    </a:lnL>
                    <a:lnR>
                      <a:noFill/>
                    </a:lnR>
                    <a:lnT>
                      <a:noFill/>
                    </a:lnT>
                    <a:lnB>
                      <a:noFill/>
                    </a:lnB>
                    <a:solidFill>
                      <a:srgbClr val="79C47C"/>
                    </a:solidFill>
                  </a:tcPr>
                </a:tc>
                <a:tc>
                  <a:txBody>
                    <a:bodyPr/>
                    <a:lstStyle/>
                    <a:p>
                      <a:pPr algn="r" fontAlgn="b"/>
                      <a:r>
                        <a:rPr lang="en-GB" sz="1100" b="0" i="0" u="none" strike="noStrike">
                          <a:solidFill>
                            <a:srgbClr val="000000"/>
                          </a:solidFill>
                          <a:effectLst/>
                          <a:latin typeface="Calibri" panose="020F0502020204030204" pitchFamily="34" charset="0"/>
                        </a:rPr>
                        <a:t>395</a:t>
                      </a:r>
                    </a:p>
                  </a:txBody>
                  <a:tcPr marL="9525" marR="9525" marT="9525" marB="0" anchor="b">
                    <a:lnL>
                      <a:noFill/>
                    </a:lnL>
                    <a:lnR>
                      <a:noFill/>
                    </a:lnR>
                    <a:lnT>
                      <a:noFill/>
                    </a:lnT>
                    <a:lnB>
                      <a:noFill/>
                    </a:lnB>
                    <a:solidFill>
                      <a:srgbClr val="95CC7D"/>
                    </a:solidFill>
                  </a:tcPr>
                </a:tc>
                <a:tc>
                  <a:txBody>
                    <a:bodyPr/>
                    <a:lstStyle/>
                    <a:p>
                      <a:pPr algn="r" fontAlgn="b"/>
                      <a:r>
                        <a:rPr lang="en-GB" sz="1100" b="0" i="0" u="none" strike="noStrike">
                          <a:solidFill>
                            <a:srgbClr val="000000"/>
                          </a:solidFill>
                          <a:effectLst/>
                          <a:latin typeface="Calibri" panose="020F0502020204030204" pitchFamily="34" charset="0"/>
                        </a:rPr>
                        <a:t>559</a:t>
                      </a:r>
                    </a:p>
                  </a:txBody>
                  <a:tcPr marL="9525" marR="9525" marT="9525" marB="0" anchor="b">
                    <a:lnL>
                      <a:noFill/>
                    </a:lnL>
                    <a:lnR>
                      <a:noFill/>
                    </a:lnR>
                    <a:lnT>
                      <a:noFill/>
                    </a:lnT>
                    <a:lnB>
                      <a:noFill/>
                    </a:lnB>
                    <a:solidFill>
                      <a:srgbClr val="AAD27F"/>
                    </a:solidFill>
                  </a:tcPr>
                </a:tc>
                <a:tc>
                  <a:txBody>
                    <a:bodyPr/>
                    <a:lstStyle/>
                    <a:p>
                      <a:pPr algn="r" fontAlgn="b"/>
                      <a:r>
                        <a:rPr lang="en-GB" sz="1100" b="0" i="0" u="none" strike="noStrike">
                          <a:solidFill>
                            <a:srgbClr val="000000"/>
                          </a:solidFill>
                          <a:effectLst/>
                          <a:latin typeface="Calibri" panose="020F0502020204030204" pitchFamily="34" charset="0"/>
                        </a:rPr>
                        <a:t>534</a:t>
                      </a:r>
                    </a:p>
                  </a:txBody>
                  <a:tcPr marL="9525" marR="9525" marT="9525" marB="0" anchor="b">
                    <a:lnL>
                      <a:noFill/>
                    </a:lnL>
                    <a:lnR>
                      <a:noFill/>
                    </a:lnR>
                    <a:lnT>
                      <a:noFill/>
                    </a:lnT>
                    <a:lnB>
                      <a:noFill/>
                    </a:lnB>
                    <a:solidFill>
                      <a:srgbClr val="A7D17E"/>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2036</a:t>
                      </a:r>
                    </a:p>
                  </a:txBody>
                  <a:tcPr marL="9525" marR="9525" marT="9525" marB="0" anchor="b">
                    <a:lnL>
                      <a:noFill/>
                    </a:lnL>
                    <a:lnR>
                      <a:noFill/>
                    </a:lnR>
                    <a:lnT>
                      <a:noFill/>
                    </a:lnT>
                    <a:lnB>
                      <a:noFill/>
                    </a:lnB>
                    <a:solidFill>
                      <a:srgbClr val="FDC67D"/>
                    </a:solidFill>
                  </a:tcPr>
                </a:tc>
                <a:tc>
                  <a:txBody>
                    <a:bodyPr/>
                    <a:lstStyle/>
                    <a:p>
                      <a:pPr algn="r" fontAlgn="b"/>
                      <a:r>
                        <a:rPr lang="en-GB" sz="1100" b="0" i="0" u="none" strike="noStrike">
                          <a:solidFill>
                            <a:srgbClr val="000000"/>
                          </a:solidFill>
                          <a:effectLst/>
                          <a:latin typeface="Calibri" panose="020F0502020204030204" pitchFamily="34" charset="0"/>
                        </a:rPr>
                        <a:t>3806</a:t>
                      </a:r>
                    </a:p>
                  </a:txBody>
                  <a:tcPr marL="9525" marR="9525" marT="9525" marB="0" anchor="b">
                    <a:lnL>
                      <a:noFill/>
                    </a:lnL>
                    <a:lnR>
                      <a:noFill/>
                    </a:lnR>
                    <a:lnT>
                      <a:noFill/>
                    </a:lnT>
                    <a:lnB>
                      <a:noFill/>
                    </a:lnB>
                    <a:solidFill>
                      <a:srgbClr val="F9746D"/>
                    </a:solidFill>
                  </a:tcPr>
                </a:tc>
                <a:tc>
                  <a:txBody>
                    <a:bodyPr/>
                    <a:lstStyle/>
                    <a:p>
                      <a:pPr algn="r" fontAlgn="b"/>
                      <a:r>
                        <a:rPr lang="en-GB" sz="1100" b="0" i="0" u="none" strike="noStrike">
                          <a:solidFill>
                            <a:srgbClr val="000000"/>
                          </a:solidFill>
                          <a:effectLst/>
                          <a:latin typeface="Calibri" panose="020F0502020204030204" pitchFamily="34" charset="0"/>
                        </a:rPr>
                        <a:t>1628</a:t>
                      </a:r>
                    </a:p>
                  </a:txBody>
                  <a:tcPr marL="9525" marR="9525" marT="9525" marB="0" anchor="b">
                    <a:lnL>
                      <a:noFill/>
                    </a:lnL>
                    <a:lnR>
                      <a:noFill/>
                    </a:lnR>
                    <a:lnT>
                      <a:noFill/>
                    </a:lnT>
                    <a:lnB>
                      <a:noFill/>
                    </a:lnB>
                    <a:solidFill>
                      <a:srgbClr val="FED881"/>
                    </a:solidFill>
                  </a:tcPr>
                </a:tc>
                <a:extLst>
                  <a:ext uri="{0D108BD9-81ED-4DB2-BD59-A6C34878D82A}">
                    <a16:rowId xmlns:a16="http://schemas.microsoft.com/office/drawing/2014/main" val="3826564039"/>
                  </a:ext>
                </a:extLst>
              </a:tr>
              <a:tr h="259238">
                <a:tc>
                  <a:txBody>
                    <a:bodyPr/>
                    <a:lstStyle/>
                    <a:p>
                      <a:pPr algn="l" fontAlgn="b"/>
                      <a:r>
                        <a:rPr lang="en-GB" sz="1100" b="0" i="0" u="none" strike="noStrike">
                          <a:solidFill>
                            <a:srgbClr val="000000"/>
                          </a:solidFill>
                          <a:effectLst/>
                          <a:latin typeface="Calibri" panose="020F0502020204030204" pitchFamily="34" charset="0"/>
                        </a:rPr>
                        <a:t>Gp_EGG</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2576</a:t>
                      </a:r>
                    </a:p>
                  </a:txBody>
                  <a:tcPr marL="9525" marR="9525" marT="9525" marB="0" anchor="b">
                    <a:lnL>
                      <a:noFill/>
                    </a:lnL>
                    <a:lnR>
                      <a:noFill/>
                    </a:lnR>
                    <a:lnT>
                      <a:noFill/>
                    </a:lnT>
                    <a:lnB>
                      <a:noFill/>
                    </a:lnB>
                    <a:solidFill>
                      <a:srgbClr val="FCAD78"/>
                    </a:solidFill>
                  </a:tcPr>
                </a:tc>
                <a:tc>
                  <a:txBody>
                    <a:bodyPr/>
                    <a:lstStyle/>
                    <a:p>
                      <a:pPr algn="r" fontAlgn="b"/>
                      <a:r>
                        <a:rPr lang="en-GB" sz="1100" b="0" i="0" u="none" strike="noStrike">
                          <a:solidFill>
                            <a:srgbClr val="000000"/>
                          </a:solidFill>
                          <a:effectLst/>
                          <a:latin typeface="Calibri" panose="020F0502020204030204" pitchFamily="34" charset="0"/>
                        </a:rPr>
                        <a:t>1512</a:t>
                      </a:r>
                    </a:p>
                  </a:txBody>
                  <a:tcPr marL="9525" marR="9525" marT="9525" marB="0" anchor="b">
                    <a:lnL>
                      <a:noFill/>
                    </a:lnL>
                    <a:lnR>
                      <a:noFill/>
                    </a:lnR>
                    <a:lnT>
                      <a:noFill/>
                    </a:lnT>
                    <a:lnB>
                      <a:noFill/>
                    </a:lnB>
                    <a:solidFill>
                      <a:srgbClr val="FFDE82"/>
                    </a:solidFill>
                  </a:tcPr>
                </a:tc>
                <a:tc>
                  <a:txBody>
                    <a:bodyPr/>
                    <a:lstStyle/>
                    <a:p>
                      <a:pPr algn="r" fontAlgn="b"/>
                      <a:r>
                        <a:rPr lang="en-GB" sz="1100" b="0" i="0" u="none" strike="noStrike">
                          <a:solidFill>
                            <a:srgbClr val="000000"/>
                          </a:solidFill>
                          <a:effectLst/>
                          <a:latin typeface="Calibri" panose="020F0502020204030204" pitchFamily="34" charset="0"/>
                        </a:rPr>
                        <a:t>1143</a:t>
                      </a:r>
                    </a:p>
                  </a:txBody>
                  <a:tcPr marL="9525" marR="9525" marT="9525" marB="0" anchor="b">
                    <a:lnL>
                      <a:noFill/>
                    </a:lnL>
                    <a:lnR>
                      <a:noFill/>
                    </a:lnR>
                    <a:lnT>
                      <a:noFill/>
                    </a:lnT>
                    <a:lnB>
                      <a:noFill/>
                    </a:lnB>
                    <a:solidFill>
                      <a:srgbClr val="F5E883"/>
                    </a:solidFill>
                  </a:tcPr>
                </a:tc>
                <a:tc>
                  <a:txBody>
                    <a:bodyPr/>
                    <a:lstStyle/>
                    <a:p>
                      <a:pPr algn="r" fontAlgn="b"/>
                      <a:r>
                        <a:rPr lang="en-GB" sz="1100" b="0" i="0" u="none" strike="noStrike">
                          <a:solidFill>
                            <a:srgbClr val="000000"/>
                          </a:solidFill>
                          <a:effectLst/>
                          <a:latin typeface="Calibri" panose="020F0502020204030204" pitchFamily="34" charset="0"/>
                        </a:rPr>
                        <a:t>1265</a:t>
                      </a:r>
                    </a:p>
                  </a:txBody>
                  <a:tcPr marL="9525" marR="9525" marT="9525" marB="0" anchor="b">
                    <a:lnL>
                      <a:noFill/>
                    </a:lnL>
                    <a:lnR>
                      <a:noFill/>
                    </a:lnR>
                    <a:lnT>
                      <a:noFill/>
                    </a:lnT>
                    <a:lnB>
                      <a:noFill/>
                    </a:lnB>
                    <a:solidFill>
                      <a:srgbClr val="FFE984"/>
                    </a:solidFill>
                  </a:tcPr>
                </a:tc>
                <a:tc>
                  <a:txBody>
                    <a:bodyPr/>
                    <a:lstStyle/>
                    <a:p>
                      <a:pPr algn="r" fontAlgn="b"/>
                      <a:r>
                        <a:rPr lang="en-GB" sz="1100" b="0" i="0" u="none" strike="noStrike">
                          <a:solidFill>
                            <a:srgbClr val="000000"/>
                          </a:solidFill>
                          <a:effectLst/>
                          <a:latin typeface="Calibri" panose="020F0502020204030204" pitchFamily="34" charset="0"/>
                        </a:rPr>
                        <a:t>2036</a:t>
                      </a:r>
                    </a:p>
                  </a:txBody>
                  <a:tcPr marL="9525" marR="9525" marT="9525" marB="0" anchor="b">
                    <a:lnL>
                      <a:noFill/>
                    </a:lnL>
                    <a:lnR>
                      <a:noFill/>
                    </a:lnR>
                    <a:lnT>
                      <a:noFill/>
                    </a:lnT>
                    <a:lnB>
                      <a:noFill/>
                    </a:lnB>
                    <a:solidFill>
                      <a:srgbClr val="FDC67D"/>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1161</a:t>
                      </a:r>
                    </a:p>
                  </a:txBody>
                  <a:tcPr marL="9525" marR="9525" marT="9525" marB="0" anchor="b">
                    <a:lnL>
                      <a:noFill/>
                    </a:lnL>
                    <a:lnR>
                      <a:noFill/>
                    </a:lnR>
                    <a:lnT>
                      <a:noFill/>
                    </a:lnT>
                    <a:lnB>
                      <a:noFill/>
                    </a:lnB>
                    <a:solidFill>
                      <a:srgbClr val="F8E983"/>
                    </a:solidFill>
                  </a:tcPr>
                </a:tc>
                <a:tc>
                  <a:txBody>
                    <a:bodyPr/>
                    <a:lstStyle/>
                    <a:p>
                      <a:pPr algn="r" fontAlgn="b"/>
                      <a:r>
                        <a:rPr lang="en-GB" sz="1100" b="0" i="0" u="none" strike="noStrike">
                          <a:solidFill>
                            <a:srgbClr val="000000"/>
                          </a:solidFill>
                          <a:effectLst/>
                          <a:latin typeface="Calibri" panose="020F0502020204030204" pitchFamily="34" charset="0"/>
                        </a:rPr>
                        <a:t>1439</a:t>
                      </a:r>
                    </a:p>
                  </a:txBody>
                  <a:tcPr marL="9525" marR="9525" marT="9525" marB="0" anchor="b">
                    <a:lnL>
                      <a:noFill/>
                    </a:lnL>
                    <a:lnR>
                      <a:noFill/>
                    </a:lnR>
                    <a:lnT>
                      <a:noFill/>
                    </a:lnT>
                    <a:lnB>
                      <a:noFill/>
                    </a:lnB>
                    <a:solidFill>
                      <a:srgbClr val="FFE182"/>
                    </a:solidFill>
                  </a:tcPr>
                </a:tc>
                <a:extLst>
                  <a:ext uri="{0D108BD9-81ED-4DB2-BD59-A6C34878D82A}">
                    <a16:rowId xmlns:a16="http://schemas.microsoft.com/office/drawing/2014/main" val="729368512"/>
                  </a:ext>
                </a:extLst>
              </a:tr>
              <a:tr h="259238">
                <a:tc>
                  <a:txBody>
                    <a:bodyPr/>
                    <a:lstStyle/>
                    <a:p>
                      <a:pPr algn="l" fontAlgn="b"/>
                      <a:r>
                        <a:rPr lang="en-GB" sz="1100" b="0" i="0" u="none" strike="noStrike">
                          <a:solidFill>
                            <a:srgbClr val="000000"/>
                          </a:solidFill>
                          <a:effectLst/>
                          <a:latin typeface="Calibri" panose="020F0502020204030204" pitchFamily="34" charset="0"/>
                        </a:rPr>
                        <a:t>Gp_J2</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4029</a:t>
                      </a:r>
                    </a:p>
                  </a:txBody>
                  <a:tcPr marL="9525" marR="9525" marT="9525" marB="0" anchor="b">
                    <a:lnL>
                      <a:noFill/>
                    </a:lnL>
                    <a:lnR>
                      <a:noFill/>
                    </a:lnR>
                    <a:lnT>
                      <a:noFill/>
                    </a:lnT>
                    <a:lnB>
                      <a:noFill/>
                    </a:lnB>
                    <a:solidFill>
                      <a:srgbClr val="F8696B"/>
                    </a:solidFill>
                  </a:tcPr>
                </a:tc>
                <a:tc>
                  <a:txBody>
                    <a:bodyPr/>
                    <a:lstStyle/>
                    <a:p>
                      <a:pPr algn="r" fontAlgn="b"/>
                      <a:r>
                        <a:rPr lang="en-GB" sz="1100" b="0" i="0" u="none" strike="noStrike">
                          <a:solidFill>
                            <a:srgbClr val="000000"/>
                          </a:solidFill>
                          <a:effectLst/>
                          <a:latin typeface="Calibri" panose="020F0502020204030204" pitchFamily="34" charset="0"/>
                        </a:rPr>
                        <a:t>3457</a:t>
                      </a:r>
                    </a:p>
                  </a:txBody>
                  <a:tcPr marL="9525" marR="9525" marT="9525" marB="0" anchor="b">
                    <a:lnL>
                      <a:noFill/>
                    </a:lnL>
                    <a:lnR>
                      <a:noFill/>
                    </a:lnR>
                    <a:lnT>
                      <a:noFill/>
                    </a:lnT>
                    <a:lnB>
                      <a:noFill/>
                    </a:lnB>
                    <a:solidFill>
                      <a:srgbClr val="FA8471"/>
                    </a:solidFill>
                  </a:tcPr>
                </a:tc>
                <a:tc>
                  <a:txBody>
                    <a:bodyPr/>
                    <a:lstStyle/>
                    <a:p>
                      <a:pPr algn="r" fontAlgn="b"/>
                      <a:r>
                        <a:rPr lang="en-GB" sz="1100" b="0" i="0" u="none" strike="noStrike">
                          <a:solidFill>
                            <a:srgbClr val="000000"/>
                          </a:solidFill>
                          <a:effectLst/>
                          <a:latin typeface="Calibri" panose="020F0502020204030204" pitchFamily="34" charset="0"/>
                        </a:rPr>
                        <a:t>3224</a:t>
                      </a:r>
                    </a:p>
                  </a:txBody>
                  <a:tcPr marL="9525" marR="9525" marT="9525" marB="0" anchor="b">
                    <a:lnL>
                      <a:noFill/>
                    </a:lnL>
                    <a:lnR>
                      <a:noFill/>
                    </a:lnR>
                    <a:lnT>
                      <a:noFill/>
                    </a:lnT>
                    <a:lnB>
                      <a:noFill/>
                    </a:lnB>
                    <a:solidFill>
                      <a:srgbClr val="FB8F73"/>
                    </a:solidFill>
                  </a:tcPr>
                </a:tc>
                <a:tc>
                  <a:txBody>
                    <a:bodyPr/>
                    <a:lstStyle/>
                    <a:p>
                      <a:pPr algn="r" fontAlgn="b"/>
                      <a:r>
                        <a:rPr lang="en-GB" sz="1100" b="0" i="0" u="none" strike="noStrike">
                          <a:solidFill>
                            <a:srgbClr val="000000"/>
                          </a:solidFill>
                          <a:effectLst/>
                          <a:latin typeface="Calibri" panose="020F0502020204030204" pitchFamily="34" charset="0"/>
                        </a:rPr>
                        <a:t>3398</a:t>
                      </a:r>
                    </a:p>
                  </a:txBody>
                  <a:tcPr marL="9525" marR="9525" marT="9525" marB="0" anchor="b">
                    <a:lnL>
                      <a:noFill/>
                    </a:lnL>
                    <a:lnR>
                      <a:noFill/>
                    </a:lnR>
                    <a:lnT>
                      <a:noFill/>
                    </a:lnT>
                    <a:lnB>
                      <a:noFill/>
                    </a:lnB>
                    <a:solidFill>
                      <a:srgbClr val="FA8771"/>
                    </a:solidFill>
                  </a:tcPr>
                </a:tc>
                <a:tc>
                  <a:txBody>
                    <a:bodyPr/>
                    <a:lstStyle/>
                    <a:p>
                      <a:pPr algn="r" fontAlgn="b"/>
                      <a:r>
                        <a:rPr lang="en-GB" sz="1100" b="0" i="0" u="none" strike="noStrike">
                          <a:solidFill>
                            <a:srgbClr val="000000"/>
                          </a:solidFill>
                          <a:effectLst/>
                          <a:latin typeface="Calibri" panose="020F0502020204030204" pitchFamily="34" charset="0"/>
                        </a:rPr>
                        <a:t>3806</a:t>
                      </a:r>
                    </a:p>
                  </a:txBody>
                  <a:tcPr marL="9525" marR="9525" marT="9525" marB="0" anchor="b">
                    <a:lnL>
                      <a:noFill/>
                    </a:lnL>
                    <a:lnR>
                      <a:noFill/>
                    </a:lnR>
                    <a:lnT>
                      <a:noFill/>
                    </a:lnT>
                    <a:lnB>
                      <a:noFill/>
                    </a:lnB>
                    <a:solidFill>
                      <a:srgbClr val="F9746D"/>
                    </a:solidFill>
                  </a:tcPr>
                </a:tc>
                <a:tc>
                  <a:txBody>
                    <a:bodyPr/>
                    <a:lstStyle/>
                    <a:p>
                      <a:pPr algn="r" fontAlgn="b"/>
                      <a:r>
                        <a:rPr lang="en-GB" sz="1100" b="0" i="0" u="none" strike="noStrike">
                          <a:solidFill>
                            <a:srgbClr val="000000"/>
                          </a:solidFill>
                          <a:effectLst/>
                          <a:latin typeface="Calibri" panose="020F0502020204030204" pitchFamily="34" charset="0"/>
                        </a:rPr>
                        <a:t>1161</a:t>
                      </a:r>
                    </a:p>
                  </a:txBody>
                  <a:tcPr marL="9525" marR="9525" marT="9525" marB="0" anchor="b">
                    <a:lnL>
                      <a:noFill/>
                    </a:lnL>
                    <a:lnR>
                      <a:noFill/>
                    </a:lnR>
                    <a:lnT>
                      <a:noFill/>
                    </a:lnT>
                    <a:lnB>
                      <a:noFill/>
                    </a:lnB>
                    <a:solidFill>
                      <a:srgbClr val="F8E983"/>
                    </a:solidFill>
                  </a:tcPr>
                </a:tc>
                <a:tc>
                  <a:txBody>
                    <a:bodyPr/>
                    <a:lstStyle/>
                    <a:p>
                      <a:pPr algn="r" fontAlgn="b"/>
                      <a:r>
                        <a:rPr lang="en-GB"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tc>
                  <a:txBody>
                    <a:bodyPr/>
                    <a:lstStyle/>
                    <a:p>
                      <a:pPr algn="r" fontAlgn="b"/>
                      <a:r>
                        <a:rPr lang="en-GB" sz="1100" b="0" i="0" u="none" strike="noStrike">
                          <a:solidFill>
                            <a:srgbClr val="000000"/>
                          </a:solidFill>
                          <a:effectLst/>
                          <a:latin typeface="Calibri" panose="020F0502020204030204" pitchFamily="34" charset="0"/>
                        </a:rPr>
                        <a:t>2860</a:t>
                      </a:r>
                    </a:p>
                  </a:txBody>
                  <a:tcPr marL="9525" marR="9525" marT="9525" marB="0" anchor="b">
                    <a:lnL>
                      <a:noFill/>
                    </a:lnL>
                    <a:lnR>
                      <a:noFill/>
                    </a:lnR>
                    <a:lnT>
                      <a:noFill/>
                    </a:lnT>
                    <a:lnB>
                      <a:noFill/>
                    </a:lnB>
                    <a:solidFill>
                      <a:srgbClr val="FB9F76"/>
                    </a:solidFill>
                  </a:tcPr>
                </a:tc>
                <a:extLst>
                  <a:ext uri="{0D108BD9-81ED-4DB2-BD59-A6C34878D82A}">
                    <a16:rowId xmlns:a16="http://schemas.microsoft.com/office/drawing/2014/main" val="755698071"/>
                  </a:ext>
                </a:extLst>
              </a:tr>
              <a:tr h="259238">
                <a:tc>
                  <a:txBody>
                    <a:bodyPr/>
                    <a:lstStyle/>
                    <a:p>
                      <a:pPr algn="l" fontAlgn="b"/>
                      <a:r>
                        <a:rPr lang="en-GB" sz="1100" b="0" i="0" u="none" strike="noStrike">
                          <a:solidFill>
                            <a:srgbClr val="000000"/>
                          </a:solidFill>
                          <a:effectLst/>
                          <a:latin typeface="Calibri" panose="020F0502020204030204" pitchFamily="34" charset="0"/>
                        </a:rPr>
                        <a:t>Gp_MALE</a:t>
                      </a:r>
                    </a:p>
                  </a:txBody>
                  <a:tcPr marL="9525" marR="9525" marT="9525" marB="0" anchor="b">
                    <a:lnL>
                      <a:noFill/>
                    </a:lnL>
                    <a:lnR>
                      <a:noFill/>
                    </a:lnR>
                    <a:lnT>
                      <a:noFill/>
                    </a:lnT>
                    <a:lnB>
                      <a:noFill/>
                    </a:lnB>
                  </a:tcPr>
                </a:tc>
                <a:tc>
                  <a:txBody>
                    <a:bodyPr/>
                    <a:lstStyle/>
                    <a:p>
                      <a:pPr algn="r" fontAlgn="b"/>
                      <a:r>
                        <a:rPr lang="en-GB" sz="1100" b="0" i="0" u="none" strike="noStrike">
                          <a:solidFill>
                            <a:srgbClr val="000000"/>
                          </a:solidFill>
                          <a:effectLst/>
                          <a:latin typeface="Calibri" panose="020F0502020204030204" pitchFamily="34" charset="0"/>
                        </a:rPr>
                        <a:t>2125</a:t>
                      </a:r>
                    </a:p>
                  </a:txBody>
                  <a:tcPr marL="9525" marR="9525" marT="9525" marB="0" anchor="b">
                    <a:lnL>
                      <a:noFill/>
                    </a:lnL>
                    <a:lnR>
                      <a:noFill/>
                    </a:lnR>
                    <a:lnT>
                      <a:noFill/>
                    </a:lnT>
                    <a:lnB>
                      <a:noFill/>
                    </a:lnB>
                    <a:solidFill>
                      <a:srgbClr val="FDC17C"/>
                    </a:solidFill>
                  </a:tcPr>
                </a:tc>
                <a:tc>
                  <a:txBody>
                    <a:bodyPr/>
                    <a:lstStyle/>
                    <a:p>
                      <a:pPr algn="r" fontAlgn="b"/>
                      <a:r>
                        <a:rPr lang="en-GB" sz="1100" b="0" i="0" u="none" strike="noStrike">
                          <a:solidFill>
                            <a:srgbClr val="000000"/>
                          </a:solidFill>
                          <a:effectLst/>
                          <a:latin typeface="Calibri" panose="020F0502020204030204" pitchFamily="34" charset="0"/>
                        </a:rPr>
                        <a:t>1761</a:t>
                      </a:r>
                    </a:p>
                  </a:txBody>
                  <a:tcPr marL="9525" marR="9525" marT="9525" marB="0" anchor="b">
                    <a:lnL>
                      <a:noFill/>
                    </a:lnL>
                    <a:lnR>
                      <a:noFill/>
                    </a:lnR>
                    <a:lnT>
                      <a:noFill/>
                    </a:lnT>
                    <a:lnB>
                      <a:noFill/>
                    </a:lnB>
                    <a:solidFill>
                      <a:srgbClr val="FED280"/>
                    </a:solidFill>
                  </a:tcPr>
                </a:tc>
                <a:tc>
                  <a:txBody>
                    <a:bodyPr/>
                    <a:lstStyle/>
                    <a:p>
                      <a:pPr algn="r" fontAlgn="b"/>
                      <a:r>
                        <a:rPr lang="en-GB" sz="1100" b="0" i="0" u="none" strike="noStrike">
                          <a:solidFill>
                            <a:srgbClr val="000000"/>
                          </a:solidFill>
                          <a:effectLst/>
                          <a:latin typeface="Calibri" panose="020F0502020204030204" pitchFamily="34" charset="0"/>
                        </a:rPr>
                        <a:t>1608</a:t>
                      </a:r>
                    </a:p>
                  </a:txBody>
                  <a:tcPr marL="9525" marR="9525" marT="9525" marB="0" anchor="b">
                    <a:lnL>
                      <a:noFill/>
                    </a:lnL>
                    <a:lnR>
                      <a:noFill/>
                    </a:lnR>
                    <a:lnT>
                      <a:noFill/>
                    </a:lnT>
                    <a:lnB>
                      <a:noFill/>
                    </a:lnB>
                    <a:solidFill>
                      <a:srgbClr val="FFD981"/>
                    </a:solidFill>
                  </a:tcPr>
                </a:tc>
                <a:tc>
                  <a:txBody>
                    <a:bodyPr/>
                    <a:lstStyle/>
                    <a:p>
                      <a:pPr algn="r" fontAlgn="b"/>
                      <a:r>
                        <a:rPr lang="en-GB" sz="1100" b="0" i="0" u="none" strike="noStrike">
                          <a:solidFill>
                            <a:srgbClr val="000000"/>
                          </a:solidFill>
                          <a:effectLst/>
                          <a:latin typeface="Calibri" panose="020F0502020204030204" pitchFamily="34" charset="0"/>
                        </a:rPr>
                        <a:t>1598</a:t>
                      </a:r>
                    </a:p>
                  </a:txBody>
                  <a:tcPr marL="9525" marR="9525" marT="9525" marB="0" anchor="b">
                    <a:lnL>
                      <a:noFill/>
                    </a:lnL>
                    <a:lnR>
                      <a:noFill/>
                    </a:lnR>
                    <a:lnT>
                      <a:noFill/>
                    </a:lnT>
                    <a:lnB>
                      <a:noFill/>
                    </a:lnB>
                    <a:solidFill>
                      <a:srgbClr val="FFDA81"/>
                    </a:solidFill>
                  </a:tcPr>
                </a:tc>
                <a:tc>
                  <a:txBody>
                    <a:bodyPr/>
                    <a:lstStyle/>
                    <a:p>
                      <a:pPr algn="r" fontAlgn="b"/>
                      <a:r>
                        <a:rPr lang="en-GB" sz="1100" b="0" i="0" u="none" strike="noStrike">
                          <a:solidFill>
                            <a:srgbClr val="000000"/>
                          </a:solidFill>
                          <a:effectLst/>
                          <a:latin typeface="Calibri" panose="020F0502020204030204" pitchFamily="34" charset="0"/>
                        </a:rPr>
                        <a:t>1628</a:t>
                      </a:r>
                    </a:p>
                  </a:txBody>
                  <a:tcPr marL="9525" marR="9525" marT="9525" marB="0" anchor="b">
                    <a:lnL>
                      <a:noFill/>
                    </a:lnL>
                    <a:lnR>
                      <a:noFill/>
                    </a:lnR>
                    <a:lnT>
                      <a:noFill/>
                    </a:lnT>
                    <a:lnB>
                      <a:noFill/>
                    </a:lnB>
                    <a:solidFill>
                      <a:srgbClr val="FED881"/>
                    </a:solidFill>
                  </a:tcPr>
                </a:tc>
                <a:tc>
                  <a:txBody>
                    <a:bodyPr/>
                    <a:lstStyle/>
                    <a:p>
                      <a:pPr algn="r" fontAlgn="b"/>
                      <a:r>
                        <a:rPr lang="en-GB" sz="1100" b="0" i="0" u="none" strike="noStrike">
                          <a:solidFill>
                            <a:srgbClr val="000000"/>
                          </a:solidFill>
                          <a:effectLst/>
                          <a:latin typeface="Calibri" panose="020F0502020204030204" pitchFamily="34" charset="0"/>
                        </a:rPr>
                        <a:t>1439</a:t>
                      </a:r>
                    </a:p>
                  </a:txBody>
                  <a:tcPr marL="9525" marR="9525" marT="9525" marB="0" anchor="b">
                    <a:lnL>
                      <a:noFill/>
                    </a:lnL>
                    <a:lnR>
                      <a:noFill/>
                    </a:lnR>
                    <a:lnT>
                      <a:noFill/>
                    </a:lnT>
                    <a:lnB>
                      <a:noFill/>
                    </a:lnB>
                    <a:solidFill>
                      <a:srgbClr val="FFE182"/>
                    </a:solidFill>
                  </a:tcPr>
                </a:tc>
                <a:tc>
                  <a:txBody>
                    <a:bodyPr/>
                    <a:lstStyle/>
                    <a:p>
                      <a:pPr algn="r" fontAlgn="b"/>
                      <a:r>
                        <a:rPr lang="en-GB" sz="1100" b="0" i="0" u="none" strike="noStrike">
                          <a:solidFill>
                            <a:srgbClr val="000000"/>
                          </a:solidFill>
                          <a:effectLst/>
                          <a:latin typeface="Calibri" panose="020F0502020204030204" pitchFamily="34" charset="0"/>
                        </a:rPr>
                        <a:t>2860</a:t>
                      </a:r>
                    </a:p>
                  </a:txBody>
                  <a:tcPr marL="9525" marR="9525" marT="9525" marB="0" anchor="b">
                    <a:lnL>
                      <a:noFill/>
                    </a:lnL>
                    <a:lnR>
                      <a:noFill/>
                    </a:lnR>
                    <a:lnT>
                      <a:noFill/>
                    </a:lnT>
                    <a:lnB>
                      <a:noFill/>
                    </a:lnB>
                    <a:solidFill>
                      <a:srgbClr val="FB9F76"/>
                    </a:solidFill>
                  </a:tcPr>
                </a:tc>
                <a:tc>
                  <a:txBody>
                    <a:bodyPr/>
                    <a:lstStyle/>
                    <a:p>
                      <a:pPr algn="r" fontAlgn="b"/>
                      <a:r>
                        <a:rPr lang="en-GB" sz="1100" b="0" i="0" u="none" strike="noStrike" dirty="0">
                          <a:solidFill>
                            <a:srgbClr val="000000"/>
                          </a:solidFill>
                          <a:effectLst/>
                          <a:latin typeface="Calibri" panose="020F0502020204030204" pitchFamily="34" charset="0"/>
                        </a:rPr>
                        <a:t>0</a:t>
                      </a:r>
                    </a:p>
                  </a:txBody>
                  <a:tcPr marL="9525" marR="9525" marT="9525" marB="0" anchor="b">
                    <a:lnL>
                      <a:noFill/>
                    </a:lnL>
                    <a:lnR>
                      <a:noFill/>
                    </a:lnR>
                    <a:lnT>
                      <a:noFill/>
                    </a:lnT>
                    <a:lnB>
                      <a:noFill/>
                    </a:lnB>
                    <a:solidFill>
                      <a:srgbClr val="63BE7B"/>
                    </a:solidFill>
                  </a:tcPr>
                </a:tc>
                <a:extLst>
                  <a:ext uri="{0D108BD9-81ED-4DB2-BD59-A6C34878D82A}">
                    <a16:rowId xmlns:a16="http://schemas.microsoft.com/office/drawing/2014/main" val="394095410"/>
                  </a:ext>
                </a:extLst>
              </a:tr>
            </a:tbl>
          </a:graphicData>
        </a:graphic>
      </p:graphicFrame>
      <p:pic>
        <p:nvPicPr>
          <p:cNvPr id="11" name="Picture 10">
            <a:extLst>
              <a:ext uri="{FF2B5EF4-FFF2-40B4-BE49-F238E27FC236}">
                <a16:creationId xmlns:a16="http://schemas.microsoft.com/office/drawing/2014/main" id="{03CD6242-3093-45E9-B113-EF26794AC82F}"/>
              </a:ext>
            </a:extLst>
          </p:cNvPr>
          <p:cNvPicPr>
            <a:picLocks noChangeAspect="1"/>
          </p:cNvPicPr>
          <p:nvPr/>
        </p:nvPicPr>
        <p:blipFill>
          <a:blip r:embed="rId3"/>
          <a:stretch>
            <a:fillRect/>
          </a:stretch>
        </p:blipFill>
        <p:spPr>
          <a:xfrm>
            <a:off x="3687732" y="1106521"/>
            <a:ext cx="3322668" cy="3528642"/>
          </a:xfrm>
          <a:prstGeom prst="rect">
            <a:avLst/>
          </a:prstGeom>
        </p:spPr>
      </p:pic>
      <p:pic>
        <p:nvPicPr>
          <p:cNvPr id="13" name="Picture 12">
            <a:extLst>
              <a:ext uri="{FF2B5EF4-FFF2-40B4-BE49-F238E27FC236}">
                <a16:creationId xmlns:a16="http://schemas.microsoft.com/office/drawing/2014/main" id="{48397DA9-4D79-483B-B8F5-2B3C4946A337}"/>
              </a:ext>
            </a:extLst>
          </p:cNvPr>
          <p:cNvPicPr>
            <a:picLocks noChangeAspect="1"/>
          </p:cNvPicPr>
          <p:nvPr/>
        </p:nvPicPr>
        <p:blipFill>
          <a:blip r:embed="rId4"/>
          <a:stretch>
            <a:fillRect/>
          </a:stretch>
        </p:blipFill>
        <p:spPr>
          <a:xfrm>
            <a:off x="8179320" y="166658"/>
            <a:ext cx="2311476" cy="2225601"/>
          </a:xfrm>
          <a:prstGeom prst="rect">
            <a:avLst/>
          </a:prstGeom>
        </p:spPr>
      </p:pic>
      <p:pic>
        <p:nvPicPr>
          <p:cNvPr id="15" name="Picture 14">
            <a:extLst>
              <a:ext uri="{FF2B5EF4-FFF2-40B4-BE49-F238E27FC236}">
                <a16:creationId xmlns:a16="http://schemas.microsoft.com/office/drawing/2014/main" id="{41469D40-6EBA-4BFD-953B-77216791726F}"/>
              </a:ext>
            </a:extLst>
          </p:cNvPr>
          <p:cNvPicPr>
            <a:picLocks noChangeAspect="1"/>
          </p:cNvPicPr>
          <p:nvPr/>
        </p:nvPicPr>
        <p:blipFill>
          <a:blip r:embed="rId5"/>
          <a:stretch>
            <a:fillRect/>
          </a:stretch>
        </p:blipFill>
        <p:spPr>
          <a:xfrm>
            <a:off x="8112718" y="2254015"/>
            <a:ext cx="2404508" cy="2175507"/>
          </a:xfrm>
          <a:prstGeom prst="rect">
            <a:avLst/>
          </a:prstGeom>
        </p:spPr>
      </p:pic>
      <p:sp>
        <p:nvSpPr>
          <p:cNvPr id="3" name="Rectangle 2">
            <a:extLst>
              <a:ext uri="{FF2B5EF4-FFF2-40B4-BE49-F238E27FC236}">
                <a16:creationId xmlns:a16="http://schemas.microsoft.com/office/drawing/2014/main" id="{29DD8AB0-6D97-177D-7033-5E0ED8237465}"/>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85555579-5448-88F1-368A-E44AE33F887B}"/>
              </a:ext>
            </a:extLst>
          </p:cNvPr>
          <p:cNvCxnSpPr>
            <a:endCxn id="13" idx="3"/>
          </p:cNvCxnSpPr>
          <p:nvPr/>
        </p:nvCxnSpPr>
        <p:spPr>
          <a:xfrm flipH="1" flipV="1">
            <a:off x="10490796" y="1279459"/>
            <a:ext cx="558204" cy="384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8E0671D-F60C-2161-A439-8ADA70B71C27}"/>
              </a:ext>
            </a:extLst>
          </p:cNvPr>
          <p:cNvSpPr txBox="1"/>
          <p:nvPr/>
        </p:nvSpPr>
        <p:spPr>
          <a:xfrm>
            <a:off x="10769898" y="1745928"/>
            <a:ext cx="1192174" cy="646331"/>
          </a:xfrm>
          <a:prstGeom prst="rect">
            <a:avLst/>
          </a:prstGeom>
          <a:noFill/>
        </p:spPr>
        <p:txBody>
          <a:bodyPr wrap="square" rtlCol="0">
            <a:spAutoFit/>
          </a:bodyPr>
          <a:lstStyle/>
          <a:p>
            <a:r>
              <a:rPr lang="en-US" dirty="0"/>
              <a:t>Genes of interest</a:t>
            </a:r>
          </a:p>
        </p:txBody>
      </p:sp>
    </p:spTree>
    <p:extLst>
      <p:ext uri="{BB962C8B-B14F-4D97-AF65-F5344CB8AC3E}">
        <p14:creationId xmlns:p14="http://schemas.microsoft.com/office/powerpoint/2010/main" val="937991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43672" y="4302388"/>
            <a:ext cx="1368152" cy="1800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991545" y="116632"/>
            <a:ext cx="7379649" cy="707886"/>
          </a:xfrm>
          <a:prstGeom prst="rect">
            <a:avLst/>
          </a:prstGeom>
          <a:noFill/>
        </p:spPr>
        <p:txBody>
          <a:bodyPr wrap="none" rtlCol="0">
            <a:spAutoFit/>
          </a:bodyPr>
          <a:lstStyle/>
          <a:p>
            <a:r>
              <a:rPr lang="en-GB" sz="4000" b="1" dirty="0">
                <a:solidFill>
                  <a:schemeClr val="bg1"/>
                </a:solidFill>
                <a:effectLst>
                  <a:glow rad="76200">
                    <a:schemeClr val="bg1">
                      <a:alpha val="15000"/>
                    </a:schemeClr>
                  </a:glow>
                </a:effectLst>
              </a:rPr>
              <a:t>Nematode effectors and genomes</a:t>
            </a:r>
          </a:p>
        </p:txBody>
      </p:sp>
      <p:sp>
        <p:nvSpPr>
          <p:cNvPr id="14" name="TextBox 13"/>
          <p:cNvSpPr txBox="1"/>
          <p:nvPr/>
        </p:nvSpPr>
        <p:spPr>
          <a:xfrm>
            <a:off x="6816080" y="3453736"/>
            <a:ext cx="3528392" cy="923330"/>
          </a:xfrm>
          <a:prstGeom prst="rect">
            <a:avLst/>
          </a:prstGeom>
          <a:noFill/>
        </p:spPr>
        <p:txBody>
          <a:bodyPr wrap="square" rtlCol="0">
            <a:spAutoFit/>
          </a:bodyPr>
          <a:lstStyle/>
          <a:p>
            <a:pPr algn="just"/>
            <a:r>
              <a:rPr lang="en-GB" dirty="0"/>
              <a:t>1) </a:t>
            </a:r>
            <a:r>
              <a:rPr lang="en-GB" b="1" dirty="0"/>
              <a:t>Training set </a:t>
            </a:r>
            <a:r>
              <a:rPr lang="en-GB" dirty="0"/>
              <a:t>(Non-exhaustive list of known effectors) Experimentally verified – Time consuming!!</a:t>
            </a:r>
          </a:p>
        </p:txBody>
      </p:sp>
      <p:pic>
        <p:nvPicPr>
          <p:cNvPr id="16" name="Picture 15"/>
          <p:cNvPicPr>
            <a:picLocks noChangeAspect="1"/>
          </p:cNvPicPr>
          <p:nvPr/>
        </p:nvPicPr>
        <p:blipFill rotWithShape="1">
          <a:blip r:embed="rId2">
            <a:clrChange>
              <a:clrFrom>
                <a:srgbClr val="9D9E9E"/>
              </a:clrFrom>
              <a:clrTo>
                <a:srgbClr val="9D9E9E">
                  <a:alpha val="0"/>
                </a:srgbClr>
              </a:clrTo>
            </a:clrChange>
          </a:blip>
          <a:srcRect l="33070" t="39500" r="42477" b="24800"/>
          <a:stretch/>
        </p:blipFill>
        <p:spPr>
          <a:xfrm>
            <a:off x="1518715" y="2852486"/>
            <a:ext cx="4887936" cy="4013916"/>
          </a:xfrm>
          <a:prstGeom prst="rect">
            <a:avLst/>
          </a:prstGeom>
        </p:spPr>
      </p:pic>
      <p:sp>
        <p:nvSpPr>
          <p:cNvPr id="18" name="TextBox 17"/>
          <p:cNvSpPr txBox="1"/>
          <p:nvPr/>
        </p:nvSpPr>
        <p:spPr>
          <a:xfrm>
            <a:off x="6816080" y="4536279"/>
            <a:ext cx="3528392" cy="646331"/>
          </a:xfrm>
          <a:prstGeom prst="rect">
            <a:avLst/>
          </a:prstGeom>
          <a:noFill/>
        </p:spPr>
        <p:txBody>
          <a:bodyPr wrap="square" rtlCol="0">
            <a:spAutoFit/>
          </a:bodyPr>
          <a:lstStyle/>
          <a:p>
            <a:pPr algn="just"/>
            <a:r>
              <a:rPr lang="en-GB" dirty="0"/>
              <a:t>2) </a:t>
            </a:r>
            <a:r>
              <a:rPr lang="en-GB" b="1" dirty="0"/>
              <a:t>Positive test set </a:t>
            </a:r>
            <a:r>
              <a:rPr lang="en-GB" dirty="0"/>
              <a:t>(another genome from different species)</a:t>
            </a:r>
          </a:p>
        </p:txBody>
      </p:sp>
      <p:sp>
        <p:nvSpPr>
          <p:cNvPr id="5" name="Rectangle 4"/>
          <p:cNvSpPr/>
          <p:nvPr/>
        </p:nvSpPr>
        <p:spPr>
          <a:xfrm>
            <a:off x="6816080" y="2790816"/>
            <a:ext cx="3237938" cy="369332"/>
          </a:xfrm>
          <a:prstGeom prst="rect">
            <a:avLst/>
          </a:prstGeom>
        </p:spPr>
        <p:txBody>
          <a:bodyPr wrap="none">
            <a:spAutoFit/>
          </a:bodyPr>
          <a:lstStyle/>
          <a:p>
            <a:pPr algn="just"/>
            <a:r>
              <a:rPr lang="en-GB" dirty="0"/>
              <a:t>To find the </a:t>
            </a:r>
            <a:r>
              <a:rPr lang="en-GB" b="1" dirty="0"/>
              <a:t>“effector promoter”</a:t>
            </a:r>
            <a:r>
              <a:rPr lang="en-GB" dirty="0"/>
              <a:t>:</a:t>
            </a:r>
          </a:p>
        </p:txBody>
      </p:sp>
      <p:sp>
        <p:nvSpPr>
          <p:cNvPr id="19" name="TextBox 18"/>
          <p:cNvSpPr txBox="1"/>
          <p:nvPr/>
        </p:nvSpPr>
        <p:spPr>
          <a:xfrm>
            <a:off x="6816080" y="5555848"/>
            <a:ext cx="3528392" cy="646331"/>
          </a:xfrm>
          <a:prstGeom prst="rect">
            <a:avLst/>
          </a:prstGeom>
          <a:noFill/>
        </p:spPr>
        <p:txBody>
          <a:bodyPr wrap="square" rtlCol="0">
            <a:spAutoFit/>
          </a:bodyPr>
          <a:lstStyle/>
          <a:p>
            <a:pPr algn="just"/>
            <a:r>
              <a:rPr lang="en-GB" dirty="0"/>
              <a:t>3) </a:t>
            </a:r>
            <a:r>
              <a:rPr lang="en-GB" b="1" dirty="0"/>
              <a:t>Negative test set </a:t>
            </a:r>
            <a:r>
              <a:rPr lang="en-GB" dirty="0"/>
              <a:t>(another genome from different species)</a:t>
            </a:r>
          </a:p>
        </p:txBody>
      </p:sp>
      <p:sp>
        <p:nvSpPr>
          <p:cNvPr id="20" name="TextBox 19"/>
          <p:cNvSpPr txBox="1"/>
          <p:nvPr/>
        </p:nvSpPr>
        <p:spPr>
          <a:xfrm>
            <a:off x="1704450" y="1754009"/>
            <a:ext cx="8568015" cy="400110"/>
          </a:xfrm>
          <a:prstGeom prst="rect">
            <a:avLst/>
          </a:prstGeom>
          <a:noFill/>
        </p:spPr>
        <p:txBody>
          <a:bodyPr wrap="square" rtlCol="0">
            <a:spAutoFit/>
          </a:bodyPr>
          <a:lstStyle/>
          <a:p>
            <a:pPr algn="just"/>
            <a:r>
              <a:rPr lang="en-GB" sz="2000" dirty="0"/>
              <a:t>There must be some </a:t>
            </a:r>
            <a:r>
              <a:rPr lang="en-GB" sz="2000" b="1" dirty="0"/>
              <a:t>regulatory motif </a:t>
            </a:r>
            <a:r>
              <a:rPr lang="en-GB" sz="2000" dirty="0"/>
              <a:t>which controls tissue specific expression</a:t>
            </a:r>
          </a:p>
        </p:txBody>
      </p:sp>
      <p:cxnSp>
        <p:nvCxnSpPr>
          <p:cNvPr id="11" name="Straight Connector 10"/>
          <p:cNvCxnSpPr/>
          <p:nvPr/>
        </p:nvCxnSpPr>
        <p:spPr>
          <a:xfrm>
            <a:off x="1847528" y="6741368"/>
            <a:ext cx="58377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704450" y="6441045"/>
            <a:ext cx="914033" cy="338554"/>
          </a:xfrm>
          <a:prstGeom prst="rect">
            <a:avLst/>
          </a:prstGeom>
          <a:noFill/>
        </p:spPr>
        <p:txBody>
          <a:bodyPr wrap="none" rtlCol="0">
            <a:spAutoFit/>
          </a:bodyPr>
          <a:lstStyle/>
          <a:p>
            <a:r>
              <a:rPr lang="en-GB" sz="1600" dirty="0">
                <a:solidFill>
                  <a:schemeClr val="tx1">
                    <a:lumMod val="75000"/>
                    <a:lumOff val="25000"/>
                  </a:schemeClr>
                </a:solidFill>
              </a:rPr>
              <a:t>Intestine</a:t>
            </a:r>
          </a:p>
        </p:txBody>
      </p:sp>
      <p:cxnSp>
        <p:nvCxnSpPr>
          <p:cNvPr id="13" name="Straight Connector 12"/>
          <p:cNvCxnSpPr>
            <a:stCxn id="12" idx="3"/>
          </p:cNvCxnSpPr>
          <p:nvPr/>
        </p:nvCxnSpPr>
        <p:spPr>
          <a:xfrm>
            <a:off x="2618482" y="6610322"/>
            <a:ext cx="9572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itle 3"/>
          <p:cNvSpPr>
            <a:spLocks noGrp="1"/>
          </p:cNvSpPr>
          <p:nvPr>
            <p:ph type="title"/>
          </p:nvPr>
        </p:nvSpPr>
        <p:spPr>
          <a:xfrm>
            <a:off x="2569008" y="21686"/>
            <a:ext cx="7857692" cy="1089529"/>
          </a:xfrm>
        </p:spPr>
        <p:txBody>
          <a:bodyPr/>
          <a:lstStyle/>
          <a:p>
            <a:r>
              <a:rPr lang="en-GB" dirty="0"/>
              <a:t>Examples: </a:t>
            </a:r>
            <a:r>
              <a:rPr lang="en-GB" i="1" dirty="0"/>
              <a:t>Globodera rostochiensis, </a:t>
            </a:r>
            <a:r>
              <a:rPr lang="en-GB" dirty="0"/>
              <a:t>Effector promoter/enhancer</a:t>
            </a:r>
          </a:p>
        </p:txBody>
      </p:sp>
      <p:sp>
        <p:nvSpPr>
          <p:cNvPr id="2" name="Rectangle 1"/>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F46C26B-8A15-C818-B098-7A6EC9F2F48F}"/>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1971E10-DA7B-EB62-DFCF-731D43F603AB}"/>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635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5"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pic>
        <p:nvPicPr>
          <p:cNvPr id="1026" name="Picture 2" descr="https://miro.medium.com/max/1024/0*NKexXx4kWUWNOorQ.png">
            <a:extLst>
              <a:ext uri="{FF2B5EF4-FFF2-40B4-BE49-F238E27FC236}">
                <a16:creationId xmlns:a16="http://schemas.microsoft.com/office/drawing/2014/main" id="{52B97BAC-AC25-4B8D-9B08-57394C1A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087" y="0"/>
            <a:ext cx="9547241" cy="690020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725A559-F845-2174-153C-56D0CB16C2D5}"/>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1103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91544" y="116632"/>
            <a:ext cx="7387728" cy="707886"/>
          </a:xfrm>
          <a:prstGeom prst="rect">
            <a:avLst/>
          </a:prstGeom>
          <a:noFill/>
        </p:spPr>
        <p:txBody>
          <a:bodyPr wrap="none" rtlCol="0">
            <a:spAutoFit/>
          </a:bodyPr>
          <a:lstStyle/>
          <a:p>
            <a:r>
              <a:rPr lang="en-GB" sz="4000" b="1" dirty="0">
                <a:solidFill>
                  <a:schemeClr val="bg1"/>
                </a:solidFill>
                <a:effectLst>
                  <a:glow rad="76200">
                    <a:schemeClr val="bg1">
                      <a:alpha val="15000"/>
                    </a:schemeClr>
                  </a:glow>
                </a:effectLst>
              </a:rPr>
              <a:t>Search upstream of every effector</a:t>
            </a:r>
          </a:p>
        </p:txBody>
      </p:sp>
      <p:sp>
        <p:nvSpPr>
          <p:cNvPr id="5" name="Rectangle 4"/>
          <p:cNvSpPr/>
          <p:nvPr/>
        </p:nvSpPr>
        <p:spPr>
          <a:xfrm>
            <a:off x="1919536" y="1628800"/>
            <a:ext cx="8784976" cy="707886"/>
          </a:xfrm>
          <a:prstGeom prst="rect">
            <a:avLst/>
          </a:prstGeom>
        </p:spPr>
        <p:txBody>
          <a:bodyPr wrap="square">
            <a:spAutoFit/>
          </a:bodyPr>
          <a:lstStyle/>
          <a:p>
            <a:pPr algn="just"/>
            <a:r>
              <a:rPr lang="en-GB" sz="2000" dirty="0"/>
              <a:t>Compare promoter region:</a:t>
            </a:r>
          </a:p>
          <a:p>
            <a:pPr algn="just"/>
            <a:r>
              <a:rPr lang="en-GB" sz="2000" u="sng" dirty="0"/>
              <a:t>Dorsal gland effectors </a:t>
            </a:r>
            <a:r>
              <a:rPr lang="en-GB" sz="2000" b="1" dirty="0"/>
              <a:t>VS</a:t>
            </a:r>
            <a:r>
              <a:rPr lang="en-GB" sz="2000" dirty="0"/>
              <a:t> </a:t>
            </a:r>
            <a:r>
              <a:rPr lang="en-GB" sz="2000" u="sng" dirty="0"/>
              <a:t>Random non-effectors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533" t="23190" r="85429" b="47586"/>
          <a:stretch/>
        </p:blipFill>
        <p:spPr>
          <a:xfrm>
            <a:off x="7320138" y="3272790"/>
            <a:ext cx="1224135" cy="1440160"/>
          </a:xfrm>
          <a:prstGeom prst="rect">
            <a:avLst/>
          </a:prstGeom>
        </p:spPr>
      </p:pic>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533" t="56564" r="85429" b="24439"/>
          <a:stretch/>
        </p:blipFill>
        <p:spPr>
          <a:xfrm>
            <a:off x="7196710" y="5078588"/>
            <a:ext cx="1712209" cy="1309336"/>
          </a:xfrm>
          <a:prstGeom prst="rect">
            <a:avLst/>
          </a:prstGeom>
        </p:spPr>
      </p:pic>
      <p:sp>
        <p:nvSpPr>
          <p:cNvPr id="9" name="TextBox 8"/>
          <p:cNvSpPr txBox="1"/>
          <p:nvPr/>
        </p:nvSpPr>
        <p:spPr>
          <a:xfrm>
            <a:off x="8684743" y="3261330"/>
            <a:ext cx="1806457" cy="646331"/>
          </a:xfrm>
          <a:prstGeom prst="rect">
            <a:avLst/>
          </a:prstGeom>
          <a:noFill/>
        </p:spPr>
        <p:txBody>
          <a:bodyPr wrap="none" rtlCol="0">
            <a:spAutoFit/>
          </a:bodyPr>
          <a:lstStyle/>
          <a:p>
            <a:pPr algn="ctr"/>
            <a:r>
              <a:rPr lang="en-GB" b="1" dirty="0" err="1"/>
              <a:t>DO</a:t>
            </a:r>
            <a:r>
              <a:rPr lang="en-GB" dirty="0" err="1"/>
              <a:t>rsal</a:t>
            </a:r>
            <a:r>
              <a:rPr lang="en-GB" dirty="0"/>
              <a:t> </a:t>
            </a:r>
            <a:r>
              <a:rPr lang="en-GB" b="1" dirty="0"/>
              <a:t>G</a:t>
            </a:r>
            <a:r>
              <a:rPr lang="en-GB" dirty="0"/>
              <a:t>land box</a:t>
            </a:r>
          </a:p>
          <a:p>
            <a:pPr algn="ctr"/>
            <a:r>
              <a:rPr lang="en-GB" dirty="0"/>
              <a:t>(</a:t>
            </a:r>
            <a:r>
              <a:rPr lang="en-GB" b="1" dirty="0"/>
              <a:t>DOG</a:t>
            </a:r>
            <a:r>
              <a:rPr lang="en-GB" dirty="0"/>
              <a:t> box)</a:t>
            </a:r>
          </a:p>
        </p:txBody>
      </p:sp>
      <p:sp>
        <p:nvSpPr>
          <p:cNvPr id="2" name="TextBox 1"/>
          <p:cNvSpPr txBox="1"/>
          <p:nvPr/>
        </p:nvSpPr>
        <p:spPr>
          <a:xfrm>
            <a:off x="8544273" y="2134598"/>
            <a:ext cx="2054231" cy="646331"/>
          </a:xfrm>
          <a:prstGeom prst="rect">
            <a:avLst/>
          </a:prstGeom>
          <a:noFill/>
        </p:spPr>
        <p:txBody>
          <a:bodyPr wrap="square" rtlCol="0">
            <a:spAutoFit/>
          </a:bodyPr>
          <a:lstStyle/>
          <a:p>
            <a:pPr algn="just"/>
            <a:r>
              <a:rPr lang="en-GB" dirty="0"/>
              <a:t>75% of training set (</a:t>
            </a:r>
            <a:r>
              <a:rPr lang="en-GB" dirty="0" err="1"/>
              <a:t>avg</a:t>
            </a:r>
            <a:r>
              <a:rPr lang="en-GB" dirty="0"/>
              <a:t> 3.5/promoter)</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5855" t="8577" r="58576" b="47586"/>
          <a:stretch/>
        </p:blipFill>
        <p:spPr>
          <a:xfrm>
            <a:off x="1895140" y="2565902"/>
            <a:ext cx="2400660" cy="2160240"/>
          </a:xfrm>
          <a:prstGeom prst="rect">
            <a:avLst/>
          </a:prstGeom>
        </p:spPr>
      </p:pic>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533" t="5902" r="88497" b="78180"/>
          <a:stretch/>
        </p:blipFill>
        <p:spPr>
          <a:xfrm>
            <a:off x="7207405" y="1821274"/>
            <a:ext cx="1449598" cy="1214701"/>
          </a:xfrm>
          <a:prstGeom prst="rect">
            <a:avLst/>
          </a:prstGeom>
        </p:spPr>
      </p:pic>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15558" t="56564" r="59351" b="8365"/>
          <a:stretch/>
        </p:blipFill>
        <p:spPr>
          <a:xfrm>
            <a:off x="1868049" y="4869160"/>
            <a:ext cx="2355744" cy="1728192"/>
          </a:xfrm>
          <a:prstGeom prst="rect">
            <a:avLst/>
          </a:prstGeom>
        </p:spPr>
      </p:pic>
      <p:sp>
        <p:nvSpPr>
          <p:cNvPr id="15" name="TextBox 14"/>
          <p:cNvSpPr txBox="1"/>
          <p:nvPr/>
        </p:nvSpPr>
        <p:spPr>
          <a:xfrm>
            <a:off x="7364203" y="4162707"/>
            <a:ext cx="3110412" cy="646331"/>
          </a:xfrm>
          <a:prstGeom prst="rect">
            <a:avLst/>
          </a:prstGeom>
          <a:noFill/>
        </p:spPr>
        <p:txBody>
          <a:bodyPr wrap="square" rtlCol="0">
            <a:spAutoFit/>
          </a:bodyPr>
          <a:lstStyle/>
          <a:p>
            <a:pPr algn="just"/>
            <a:r>
              <a:rPr lang="en-GB" b="1" dirty="0"/>
              <a:t>DOG box </a:t>
            </a:r>
            <a:r>
              <a:rPr lang="en-GB" dirty="0"/>
              <a:t>will occur by random, so multiple copies is the key</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3770" t="8577" r="28675" b="47586"/>
          <a:stretch/>
        </p:blipFill>
        <p:spPr>
          <a:xfrm>
            <a:off x="4511824" y="2565902"/>
            <a:ext cx="2587125" cy="2160240"/>
          </a:xfrm>
          <a:prstGeom prst="rect">
            <a:avLst/>
          </a:prstGeom>
        </p:spPr>
      </p:pic>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l="43769" t="56564" r="28676" b="8365"/>
          <a:stretch/>
        </p:blipFill>
        <p:spPr>
          <a:xfrm>
            <a:off x="4511824" y="4854520"/>
            <a:ext cx="2587124" cy="1728192"/>
          </a:xfrm>
          <a:prstGeom prst="rect">
            <a:avLst/>
          </a:prstGeom>
        </p:spPr>
      </p:pic>
      <p:sp>
        <p:nvSpPr>
          <p:cNvPr id="18" name="Title 3"/>
          <p:cNvSpPr>
            <a:spLocks noGrp="1"/>
          </p:cNvSpPr>
          <p:nvPr>
            <p:ph type="title"/>
          </p:nvPr>
        </p:nvSpPr>
        <p:spPr>
          <a:xfrm>
            <a:off x="2569008" y="21686"/>
            <a:ext cx="7857692" cy="1089529"/>
          </a:xfrm>
        </p:spPr>
        <p:txBody>
          <a:bodyPr/>
          <a:lstStyle/>
          <a:p>
            <a:r>
              <a:rPr lang="en-GB" dirty="0"/>
              <a:t>Examples: </a:t>
            </a:r>
            <a:r>
              <a:rPr lang="en-GB" i="1" dirty="0"/>
              <a:t>Globodera rostochiensis, </a:t>
            </a:r>
            <a:r>
              <a:rPr lang="en-GB" dirty="0"/>
              <a:t>effector promoter/ regulatory motif</a:t>
            </a:r>
          </a:p>
        </p:txBody>
      </p:sp>
      <p:sp>
        <p:nvSpPr>
          <p:cNvPr id="19" name="Rectangle 18"/>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72FF331-3436-42B8-335F-A0412B6B350C}"/>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32087D2-E2F9-BF1E-E55E-5A018D4ABC99}"/>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4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91544" y="116632"/>
            <a:ext cx="6744410" cy="707886"/>
          </a:xfrm>
          <a:prstGeom prst="rect">
            <a:avLst/>
          </a:prstGeom>
          <a:noFill/>
        </p:spPr>
        <p:txBody>
          <a:bodyPr wrap="none" rtlCol="0">
            <a:spAutoFit/>
          </a:bodyPr>
          <a:lstStyle/>
          <a:p>
            <a:r>
              <a:rPr lang="en-GB" sz="4000" b="1" dirty="0">
                <a:solidFill>
                  <a:schemeClr val="bg1"/>
                </a:solidFill>
                <a:effectLst>
                  <a:glow rad="76200">
                    <a:schemeClr val="bg1">
                      <a:alpha val="15000"/>
                    </a:schemeClr>
                  </a:glow>
                </a:effectLst>
              </a:rPr>
              <a:t>Search upstream of every gene</a:t>
            </a:r>
          </a:p>
        </p:txBody>
      </p:sp>
      <p:grpSp>
        <p:nvGrpSpPr>
          <p:cNvPr id="12" name="Group 11"/>
          <p:cNvGrpSpPr/>
          <p:nvPr/>
        </p:nvGrpSpPr>
        <p:grpSpPr>
          <a:xfrm>
            <a:off x="1942337" y="1959282"/>
            <a:ext cx="8246185" cy="2285391"/>
            <a:chOff x="142239" y="2204864"/>
            <a:chExt cx="6755330" cy="1872208"/>
          </a:xfrm>
        </p:grpSpPr>
        <p:pic>
          <p:nvPicPr>
            <p:cNvPr id="6" name="Picture 5" descr="F:\ros_genome\promoters_sigp.tif"/>
            <p:cNvPicPr/>
            <p:nvPr/>
          </p:nvPicPr>
          <p:blipFill rotWithShape="1">
            <a:blip r:embed="rId2" cstate="print">
              <a:extLst>
                <a:ext uri="{28A0092B-C50C-407E-A947-70E740481C1C}">
                  <a14:useLocalDpi xmlns:a14="http://schemas.microsoft.com/office/drawing/2010/main" val="0"/>
                </a:ext>
              </a:extLst>
            </a:blip>
            <a:srcRect l="76523" b="50000"/>
            <a:stretch/>
          </p:blipFill>
          <p:spPr bwMode="auto">
            <a:xfrm>
              <a:off x="4788024" y="2204864"/>
              <a:ext cx="2109545" cy="1872208"/>
            </a:xfrm>
            <a:prstGeom prst="rect">
              <a:avLst/>
            </a:prstGeom>
            <a:noFill/>
            <a:ln>
              <a:noFill/>
            </a:ln>
          </p:spPr>
        </p:pic>
        <p:pic>
          <p:nvPicPr>
            <p:cNvPr id="10" name="Picture 9" descr="F:\ros_genome\promoters_sigp.tif"/>
            <p:cNvPicPr/>
            <p:nvPr/>
          </p:nvPicPr>
          <p:blipFill rotWithShape="1">
            <a:blip r:embed="rId2" cstate="print">
              <a:extLst>
                <a:ext uri="{28A0092B-C50C-407E-A947-70E740481C1C}">
                  <a14:useLocalDpi xmlns:a14="http://schemas.microsoft.com/office/drawing/2010/main" val="0"/>
                </a:ext>
              </a:extLst>
            </a:blip>
            <a:srcRect l="1583" r="45914" b="50000"/>
            <a:stretch/>
          </p:blipFill>
          <p:spPr bwMode="auto">
            <a:xfrm>
              <a:off x="142239" y="2204864"/>
              <a:ext cx="4717793" cy="1872208"/>
            </a:xfrm>
            <a:prstGeom prst="rect">
              <a:avLst/>
            </a:prstGeom>
            <a:noFill/>
            <a:ln>
              <a:noFill/>
            </a:ln>
          </p:spPr>
        </p:pic>
      </p:grpSp>
      <p:sp>
        <p:nvSpPr>
          <p:cNvPr id="2" name="Rectangle 1"/>
          <p:cNvSpPr/>
          <p:nvPr/>
        </p:nvSpPr>
        <p:spPr>
          <a:xfrm>
            <a:off x="2639595" y="2198889"/>
            <a:ext cx="7601684" cy="1852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p:nvPr/>
        </p:nvCxnSpPr>
        <p:spPr>
          <a:xfrm flipH="1">
            <a:off x="2609136" y="3999089"/>
            <a:ext cx="247875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09136" y="2270897"/>
            <a:ext cx="0" cy="172819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134663" y="3999089"/>
            <a:ext cx="255236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7712973" y="3999089"/>
            <a:ext cx="252830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942335" y="4509121"/>
            <a:ext cx="8306565" cy="2324001"/>
            <a:chOff x="418334" y="4509120"/>
            <a:chExt cx="8306565" cy="2324001"/>
          </a:xfrm>
        </p:grpSpPr>
        <p:grpSp>
          <p:nvGrpSpPr>
            <p:cNvPr id="13" name="Group 12"/>
            <p:cNvGrpSpPr/>
            <p:nvPr/>
          </p:nvGrpSpPr>
          <p:grpSpPr>
            <a:xfrm>
              <a:off x="418334" y="4509120"/>
              <a:ext cx="8298945" cy="2130722"/>
              <a:chOff x="142241" y="4653136"/>
              <a:chExt cx="6784814" cy="1656184"/>
            </a:xfrm>
          </p:grpSpPr>
          <p:pic>
            <p:nvPicPr>
              <p:cNvPr id="8" name="Picture 7" descr="F:\ros_genome\promoters_sigp.tif"/>
              <p:cNvPicPr/>
              <p:nvPr/>
            </p:nvPicPr>
            <p:blipFill rotWithShape="1">
              <a:blip r:embed="rId2" cstate="print">
                <a:extLst>
                  <a:ext uri="{28A0092B-C50C-407E-A947-70E740481C1C}">
                    <a14:useLocalDpi xmlns:a14="http://schemas.microsoft.com/office/drawing/2010/main" val="0"/>
                  </a:ext>
                </a:extLst>
              </a:blip>
              <a:srcRect l="1452" t="51923" r="46045" b="3847"/>
              <a:stretch/>
            </p:blipFill>
            <p:spPr bwMode="auto">
              <a:xfrm>
                <a:off x="142241" y="4653136"/>
                <a:ext cx="4717792" cy="1656184"/>
              </a:xfrm>
              <a:prstGeom prst="rect">
                <a:avLst/>
              </a:prstGeom>
              <a:noFill/>
              <a:ln>
                <a:noFill/>
              </a:ln>
            </p:spPr>
          </p:pic>
          <p:pic>
            <p:nvPicPr>
              <p:cNvPr id="11" name="Picture 10" descr="F:\ros_genome\promoters_sigp.tif"/>
              <p:cNvPicPr/>
              <p:nvPr/>
            </p:nvPicPr>
            <p:blipFill rotWithShape="1">
              <a:blip r:embed="rId2" cstate="print">
                <a:extLst>
                  <a:ext uri="{28A0092B-C50C-407E-A947-70E740481C1C}">
                    <a14:useLocalDpi xmlns:a14="http://schemas.microsoft.com/office/drawing/2010/main" val="0"/>
                  </a:ext>
                </a:extLst>
              </a:blip>
              <a:srcRect l="77195" t="51923" r="-434" b="3847"/>
              <a:stretch/>
            </p:blipFill>
            <p:spPr bwMode="auto">
              <a:xfrm>
                <a:off x="4838824" y="4653136"/>
                <a:ext cx="2088231" cy="1656184"/>
              </a:xfrm>
              <a:prstGeom prst="rect">
                <a:avLst/>
              </a:prstGeom>
              <a:noFill/>
              <a:ln>
                <a:noFill/>
              </a:ln>
            </p:spPr>
          </p:pic>
        </p:grpSp>
        <p:sp>
          <p:nvSpPr>
            <p:cNvPr id="15" name="TextBox 14"/>
            <p:cNvSpPr txBox="1"/>
            <p:nvPr/>
          </p:nvSpPr>
          <p:spPr>
            <a:xfrm>
              <a:off x="3347864" y="6525344"/>
              <a:ext cx="2501839" cy="307777"/>
            </a:xfrm>
            <a:prstGeom prst="rect">
              <a:avLst/>
            </a:prstGeom>
            <a:noFill/>
          </p:spPr>
          <p:txBody>
            <a:bodyPr wrap="none" rtlCol="0">
              <a:spAutoFit/>
            </a:bodyPr>
            <a:lstStyle/>
            <a:p>
              <a:r>
                <a:rPr lang="en-GB" sz="1400" dirty="0"/>
                <a:t>Number of motifs per sequence</a:t>
              </a:r>
            </a:p>
          </p:txBody>
        </p:sp>
        <p:cxnSp>
          <p:nvCxnSpPr>
            <p:cNvPr id="29" name="Straight Connector 28"/>
            <p:cNvCxnSpPr/>
            <p:nvPr/>
          </p:nvCxnSpPr>
          <p:spPr>
            <a:xfrm flipH="1">
              <a:off x="1092756" y="6237312"/>
              <a:ext cx="2478752"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07996" y="4581128"/>
              <a:ext cx="0" cy="1656184"/>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618282" y="6237312"/>
              <a:ext cx="255236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6196592" y="6237312"/>
              <a:ext cx="2528307"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2533787" y="7317432"/>
            <a:ext cx="8202310" cy="923330"/>
          </a:xfrm>
          <a:prstGeom prst="rect">
            <a:avLst/>
          </a:prstGeom>
          <a:noFill/>
        </p:spPr>
        <p:txBody>
          <a:bodyPr wrap="none" rtlCol="0">
            <a:spAutoFit/>
          </a:bodyPr>
          <a:lstStyle/>
          <a:p>
            <a:r>
              <a:rPr lang="en-GB" dirty="0" err="1"/>
              <a:t>Frequen</a:t>
            </a:r>
            <a:r>
              <a:rPr lang="en-GB" dirty="0"/>
              <a:t> cy </a:t>
            </a:r>
            <a:r>
              <a:rPr lang="en-GB" dirty="0" err="1"/>
              <a:t>dist</a:t>
            </a:r>
            <a:r>
              <a:rPr lang="en-GB" dirty="0"/>
              <a:t> number of sequences with number of motifs per sequence</a:t>
            </a:r>
          </a:p>
          <a:p>
            <a:r>
              <a:rPr lang="en-GB" dirty="0"/>
              <a:t>For 3 species</a:t>
            </a:r>
          </a:p>
          <a:p>
            <a:r>
              <a:rPr lang="en-GB" dirty="0"/>
              <a:t>The number of promoters with multiple dog boxes significantly deviates from random</a:t>
            </a:r>
          </a:p>
        </p:txBody>
      </p:sp>
      <p:sp>
        <p:nvSpPr>
          <p:cNvPr id="3" name="Rectangle 2"/>
          <p:cNvSpPr/>
          <p:nvPr/>
        </p:nvSpPr>
        <p:spPr>
          <a:xfrm>
            <a:off x="3431704" y="2204864"/>
            <a:ext cx="1710578" cy="43204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3143672" y="1624383"/>
            <a:ext cx="1810970" cy="369332"/>
          </a:xfrm>
          <a:prstGeom prst="rect">
            <a:avLst/>
          </a:prstGeom>
          <a:noFill/>
        </p:spPr>
        <p:txBody>
          <a:bodyPr wrap="square" rtlCol="0">
            <a:spAutoFit/>
          </a:bodyPr>
          <a:lstStyle/>
          <a:p>
            <a:pPr algn="just"/>
            <a:r>
              <a:rPr lang="en-GB" dirty="0"/>
              <a:t>Training species</a:t>
            </a:r>
          </a:p>
        </p:txBody>
      </p:sp>
      <p:sp>
        <p:nvSpPr>
          <p:cNvPr id="14" name="TextBox 13"/>
          <p:cNvSpPr txBox="1"/>
          <p:nvPr/>
        </p:nvSpPr>
        <p:spPr>
          <a:xfrm>
            <a:off x="4871865" y="4244673"/>
            <a:ext cx="2501839" cy="307777"/>
          </a:xfrm>
          <a:prstGeom prst="rect">
            <a:avLst/>
          </a:prstGeom>
          <a:noFill/>
        </p:spPr>
        <p:txBody>
          <a:bodyPr wrap="none" rtlCol="0">
            <a:spAutoFit/>
          </a:bodyPr>
          <a:lstStyle/>
          <a:p>
            <a:r>
              <a:rPr lang="en-GB" sz="1400" dirty="0"/>
              <a:t>Number of motifs per sequence</a:t>
            </a:r>
          </a:p>
        </p:txBody>
      </p:sp>
      <p:sp>
        <p:nvSpPr>
          <p:cNvPr id="26" name="TextBox 25"/>
          <p:cNvSpPr txBox="1"/>
          <p:nvPr/>
        </p:nvSpPr>
        <p:spPr>
          <a:xfrm>
            <a:off x="5562733" y="1642391"/>
            <a:ext cx="1810970" cy="369332"/>
          </a:xfrm>
          <a:prstGeom prst="rect">
            <a:avLst/>
          </a:prstGeom>
          <a:noFill/>
        </p:spPr>
        <p:txBody>
          <a:bodyPr wrap="square" rtlCol="0">
            <a:spAutoFit/>
          </a:bodyPr>
          <a:lstStyle/>
          <a:p>
            <a:pPr algn="just"/>
            <a:r>
              <a:rPr lang="en-GB" dirty="0"/>
              <a:t>+</a:t>
            </a:r>
            <a:r>
              <a:rPr lang="en-GB" dirty="0" err="1"/>
              <a:t>ve</a:t>
            </a:r>
            <a:r>
              <a:rPr lang="en-GB" dirty="0"/>
              <a:t> test species</a:t>
            </a:r>
          </a:p>
        </p:txBody>
      </p:sp>
      <p:sp>
        <p:nvSpPr>
          <p:cNvPr id="27" name="TextBox 26"/>
          <p:cNvSpPr txBox="1"/>
          <p:nvPr/>
        </p:nvSpPr>
        <p:spPr>
          <a:xfrm>
            <a:off x="8039432" y="1634440"/>
            <a:ext cx="1810970" cy="369332"/>
          </a:xfrm>
          <a:prstGeom prst="rect">
            <a:avLst/>
          </a:prstGeom>
          <a:noFill/>
        </p:spPr>
        <p:txBody>
          <a:bodyPr wrap="square" rtlCol="0">
            <a:spAutoFit/>
          </a:bodyPr>
          <a:lstStyle/>
          <a:p>
            <a:pPr algn="just"/>
            <a:r>
              <a:rPr lang="en-GB" dirty="0"/>
              <a:t>-</a:t>
            </a:r>
            <a:r>
              <a:rPr lang="en-GB" dirty="0" err="1"/>
              <a:t>ve</a:t>
            </a:r>
            <a:r>
              <a:rPr lang="en-GB" dirty="0"/>
              <a:t> test species</a:t>
            </a:r>
          </a:p>
        </p:txBody>
      </p:sp>
      <p:sp>
        <p:nvSpPr>
          <p:cNvPr id="28" name="Rectangle 27"/>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itle 3"/>
          <p:cNvSpPr>
            <a:spLocks noGrp="1"/>
          </p:cNvSpPr>
          <p:nvPr>
            <p:ph type="title"/>
          </p:nvPr>
        </p:nvSpPr>
        <p:spPr>
          <a:xfrm>
            <a:off x="2569008" y="21686"/>
            <a:ext cx="7857692" cy="1089529"/>
          </a:xfrm>
        </p:spPr>
        <p:txBody>
          <a:bodyPr/>
          <a:lstStyle/>
          <a:p>
            <a:r>
              <a:rPr lang="en-GB" dirty="0"/>
              <a:t>Examples: </a:t>
            </a:r>
            <a:r>
              <a:rPr lang="en-GB" i="1" dirty="0"/>
              <a:t>Globodera rostochiensis, effector </a:t>
            </a:r>
            <a:r>
              <a:rPr lang="en-GB" dirty="0"/>
              <a:t>promoter motif</a:t>
            </a:r>
          </a:p>
        </p:txBody>
      </p:sp>
      <p:sp>
        <p:nvSpPr>
          <p:cNvPr id="7" name="Rectangle 6">
            <a:extLst>
              <a:ext uri="{FF2B5EF4-FFF2-40B4-BE49-F238E27FC236}">
                <a16:creationId xmlns:a16="http://schemas.microsoft.com/office/drawing/2014/main" id="{D7DB4024-627D-A596-E0EE-7D53BF9BC8BD}"/>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20697A0-DFCD-0401-F1D3-682D835B8089}"/>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509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6971" t="20444" b="25037"/>
          <a:stretch/>
        </p:blipFill>
        <p:spPr>
          <a:xfrm rot="16200000">
            <a:off x="5707400" y="2764792"/>
            <a:ext cx="3522736" cy="172819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25877" b="21877"/>
          <a:stretch/>
        </p:blipFill>
        <p:spPr>
          <a:xfrm rot="16200000">
            <a:off x="7717554" y="3400878"/>
            <a:ext cx="3378720" cy="1318884"/>
          </a:xfrm>
          <a:prstGeom prst="rect">
            <a:avLst/>
          </a:prstGeom>
        </p:spPr>
      </p:pic>
      <p:sp>
        <p:nvSpPr>
          <p:cNvPr id="7" name="TextBox 6"/>
          <p:cNvSpPr txBox="1"/>
          <p:nvPr/>
        </p:nvSpPr>
        <p:spPr>
          <a:xfrm>
            <a:off x="1991545" y="116632"/>
            <a:ext cx="7970195" cy="707886"/>
          </a:xfrm>
          <a:prstGeom prst="rect">
            <a:avLst/>
          </a:prstGeom>
          <a:noFill/>
        </p:spPr>
        <p:txBody>
          <a:bodyPr wrap="none" rtlCol="0">
            <a:spAutoFit/>
          </a:bodyPr>
          <a:lstStyle/>
          <a:p>
            <a:r>
              <a:rPr lang="en-GB" sz="4000" b="1" dirty="0">
                <a:solidFill>
                  <a:schemeClr val="bg1"/>
                </a:solidFill>
                <a:effectLst>
                  <a:glow rad="76200">
                    <a:schemeClr val="bg1">
                      <a:alpha val="15000"/>
                    </a:schemeClr>
                  </a:glow>
                </a:effectLst>
              </a:rPr>
              <a:t>Confirmation by </a:t>
            </a:r>
            <a:r>
              <a:rPr lang="en-GB" sz="4000" b="1" i="1" dirty="0">
                <a:solidFill>
                  <a:schemeClr val="bg1"/>
                </a:solidFill>
                <a:effectLst>
                  <a:glow rad="76200">
                    <a:schemeClr val="bg1">
                      <a:alpha val="15000"/>
                    </a:schemeClr>
                  </a:glow>
                </a:effectLst>
              </a:rPr>
              <a:t>in situ </a:t>
            </a:r>
            <a:r>
              <a:rPr lang="en-GB" sz="4000" b="1" dirty="0">
                <a:solidFill>
                  <a:schemeClr val="bg1"/>
                </a:solidFill>
                <a:effectLst>
                  <a:glow rad="76200">
                    <a:schemeClr val="bg1">
                      <a:alpha val="15000"/>
                    </a:schemeClr>
                  </a:glow>
                </a:effectLst>
              </a:rPr>
              <a:t>hybridisation</a:t>
            </a:r>
          </a:p>
        </p:txBody>
      </p:sp>
      <p:sp>
        <p:nvSpPr>
          <p:cNvPr id="8" name="TextBox 7"/>
          <p:cNvSpPr txBox="1"/>
          <p:nvPr/>
        </p:nvSpPr>
        <p:spPr>
          <a:xfrm>
            <a:off x="1953445" y="1700685"/>
            <a:ext cx="4339822" cy="1938992"/>
          </a:xfrm>
          <a:prstGeom prst="rect">
            <a:avLst/>
          </a:prstGeom>
          <a:noFill/>
        </p:spPr>
        <p:txBody>
          <a:bodyPr wrap="square" rtlCol="0">
            <a:spAutoFit/>
          </a:bodyPr>
          <a:lstStyle/>
          <a:p>
            <a:r>
              <a:rPr lang="en-GB" sz="2000" dirty="0"/>
              <a:t>Take the top subset:</a:t>
            </a:r>
          </a:p>
          <a:p>
            <a:pPr marL="742950" lvl="1" indent="-285750">
              <a:buFont typeface="Arial" panose="020B0604020202020204" pitchFamily="34" charset="0"/>
              <a:buChar char="•"/>
            </a:pPr>
            <a:r>
              <a:rPr lang="en-GB" sz="2000" dirty="0"/>
              <a:t>	5 or more DOG boxes</a:t>
            </a:r>
          </a:p>
          <a:p>
            <a:pPr marL="742950" lvl="1" indent="-285750">
              <a:buFont typeface="Arial" panose="020B0604020202020204" pitchFamily="34" charset="0"/>
              <a:buChar char="•"/>
            </a:pPr>
            <a:r>
              <a:rPr lang="en-GB" sz="2000" dirty="0"/>
              <a:t>	Signal peptide</a:t>
            </a:r>
          </a:p>
          <a:p>
            <a:pPr marL="742950" lvl="1" indent="-285750">
              <a:buFont typeface="Arial" panose="020B0604020202020204" pitchFamily="34" charset="0"/>
              <a:buChar char="•"/>
            </a:pPr>
            <a:r>
              <a:rPr lang="en-GB" sz="2000" dirty="0"/>
              <a:t>	No TM domain</a:t>
            </a:r>
          </a:p>
          <a:p>
            <a:r>
              <a:rPr lang="en-GB" sz="2000" dirty="0"/>
              <a:t>	</a:t>
            </a:r>
          </a:p>
          <a:p>
            <a:r>
              <a:rPr lang="en-GB" sz="2000" dirty="0"/>
              <a:t>We re-identify loads of known effectors</a:t>
            </a:r>
          </a:p>
        </p:txBody>
      </p:sp>
      <p:sp>
        <p:nvSpPr>
          <p:cNvPr id="9" name="TextBox 8"/>
          <p:cNvSpPr txBox="1"/>
          <p:nvPr/>
        </p:nvSpPr>
        <p:spPr>
          <a:xfrm>
            <a:off x="1953444" y="4142799"/>
            <a:ext cx="4236619" cy="1015663"/>
          </a:xfrm>
          <a:prstGeom prst="rect">
            <a:avLst/>
          </a:prstGeom>
          <a:noFill/>
        </p:spPr>
        <p:txBody>
          <a:bodyPr wrap="square" rtlCol="0">
            <a:spAutoFit/>
          </a:bodyPr>
          <a:lstStyle/>
          <a:p>
            <a:pPr algn="just"/>
            <a:r>
              <a:rPr lang="en-GB" sz="2000" dirty="0"/>
              <a:t>Focus only on novel genes - validate the prediction of gland cell expression by </a:t>
            </a:r>
            <a:r>
              <a:rPr lang="en-GB" sz="2000" i="1" dirty="0"/>
              <a:t>in situ</a:t>
            </a:r>
            <a:r>
              <a:rPr lang="en-GB" sz="2000" dirty="0"/>
              <a:t> hybridisation?.</a:t>
            </a:r>
          </a:p>
        </p:txBody>
      </p:sp>
      <p:sp>
        <p:nvSpPr>
          <p:cNvPr id="10" name="TextBox 9"/>
          <p:cNvSpPr txBox="1"/>
          <p:nvPr/>
        </p:nvSpPr>
        <p:spPr>
          <a:xfrm>
            <a:off x="1953444" y="5525492"/>
            <a:ext cx="4142555" cy="707886"/>
          </a:xfrm>
          <a:prstGeom prst="rect">
            <a:avLst/>
          </a:prstGeom>
          <a:noFill/>
        </p:spPr>
        <p:txBody>
          <a:bodyPr wrap="square" rtlCol="0">
            <a:spAutoFit/>
          </a:bodyPr>
          <a:lstStyle/>
          <a:p>
            <a:pPr algn="just"/>
            <a:r>
              <a:rPr lang="en-GB" sz="2000" dirty="0"/>
              <a:t>We have predicted DOG effectors from available genome sequences</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9268" t="13654"/>
          <a:stretch/>
        </p:blipFill>
        <p:spPr>
          <a:xfrm rot="16200000">
            <a:off x="6468998" y="5608603"/>
            <a:ext cx="1316591" cy="93610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V="1">
            <a:off x="9458416" y="4292729"/>
            <a:ext cx="1241287" cy="953767"/>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val="0"/>
              </a:ext>
            </a:extLst>
          </a:blip>
          <a:srcRect t="43185" b="27284"/>
          <a:stretch/>
        </p:blipFill>
        <p:spPr>
          <a:xfrm rot="16200000">
            <a:off x="6574737" y="4665421"/>
            <a:ext cx="3390914" cy="748147"/>
          </a:xfrm>
          <a:prstGeom prst="rect">
            <a:avLst/>
          </a:prstGeom>
        </p:spPr>
      </p:pic>
      <p:sp>
        <p:nvSpPr>
          <p:cNvPr id="15" name="Rectangle 14"/>
          <p:cNvSpPr/>
          <p:nvPr/>
        </p:nvSpPr>
        <p:spPr>
          <a:xfrm>
            <a:off x="8644269" y="2011039"/>
            <a:ext cx="1561325" cy="369332"/>
          </a:xfrm>
          <a:prstGeom prst="rect">
            <a:avLst/>
          </a:prstGeom>
        </p:spPr>
        <p:txBody>
          <a:bodyPr wrap="none">
            <a:spAutoFit/>
          </a:bodyPr>
          <a:lstStyle/>
          <a:p>
            <a:r>
              <a:rPr lang="en-GB" b="1" dirty="0"/>
              <a:t>gene 1 g14226</a:t>
            </a:r>
          </a:p>
        </p:txBody>
      </p:sp>
      <p:sp>
        <p:nvSpPr>
          <p:cNvPr id="16" name="Rectangle 15"/>
          <p:cNvSpPr/>
          <p:nvPr/>
        </p:nvSpPr>
        <p:spPr>
          <a:xfrm>
            <a:off x="6734270" y="1567235"/>
            <a:ext cx="1561325" cy="369332"/>
          </a:xfrm>
          <a:prstGeom prst="rect">
            <a:avLst/>
          </a:prstGeom>
        </p:spPr>
        <p:txBody>
          <a:bodyPr wrap="none">
            <a:spAutoFit/>
          </a:bodyPr>
          <a:lstStyle/>
          <a:p>
            <a:r>
              <a:rPr lang="en-GB" dirty="0"/>
              <a:t>gene 2 g04707</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4176" t="2296"/>
          <a:stretch/>
        </p:blipFill>
        <p:spPr>
          <a:xfrm rot="10800000">
            <a:off x="8794902" y="5574577"/>
            <a:ext cx="1532149" cy="1167167"/>
          </a:xfrm>
          <a:prstGeom prst="rect">
            <a:avLst/>
          </a:prstGeom>
        </p:spPr>
      </p:pic>
      <p:sp>
        <p:nvSpPr>
          <p:cNvPr id="17" name="Title 3"/>
          <p:cNvSpPr>
            <a:spLocks noGrp="1"/>
          </p:cNvSpPr>
          <p:nvPr>
            <p:ph type="title"/>
          </p:nvPr>
        </p:nvSpPr>
        <p:spPr>
          <a:xfrm>
            <a:off x="1797269" y="21685"/>
            <a:ext cx="9448799" cy="1421928"/>
          </a:xfrm>
        </p:spPr>
        <p:txBody>
          <a:bodyPr/>
          <a:lstStyle/>
          <a:p>
            <a:r>
              <a:rPr lang="en-GB" sz="3200" dirty="0"/>
              <a:t>Examples: </a:t>
            </a:r>
            <a:r>
              <a:rPr lang="en-GB" sz="3200" i="1" dirty="0"/>
              <a:t>Globodera rostochiensis, </a:t>
            </a:r>
            <a:r>
              <a:rPr lang="en-GB" sz="3200" dirty="0"/>
              <a:t>motif – new effectors, confirmation by </a:t>
            </a:r>
            <a:r>
              <a:rPr lang="en-GB" sz="3200" i="1" dirty="0"/>
              <a:t>in situ </a:t>
            </a:r>
            <a:r>
              <a:rPr lang="en-GB" sz="3200" dirty="0"/>
              <a:t>hybridisation</a:t>
            </a:r>
          </a:p>
        </p:txBody>
      </p:sp>
      <p:sp>
        <p:nvSpPr>
          <p:cNvPr id="18" name="Rectangle 17"/>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B06E2238-65C0-AED1-DE04-36114A444967}"/>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880F9387-C3C9-200F-835B-3475B63E1B8D}"/>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69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itle 3"/>
          <p:cNvSpPr>
            <a:spLocks noGrp="1"/>
          </p:cNvSpPr>
          <p:nvPr>
            <p:ph type="title"/>
          </p:nvPr>
        </p:nvSpPr>
        <p:spPr>
          <a:xfrm>
            <a:off x="2569008" y="21685"/>
            <a:ext cx="7857692" cy="1089529"/>
          </a:xfrm>
        </p:spPr>
        <p:txBody>
          <a:bodyPr/>
          <a:lstStyle/>
          <a:p>
            <a:r>
              <a:rPr lang="en-GB" dirty="0"/>
              <a:t>Examples: </a:t>
            </a:r>
            <a:r>
              <a:rPr lang="en-GB" i="1" dirty="0"/>
              <a:t>Globodera rostochiensis, </a:t>
            </a:r>
            <a:r>
              <a:rPr lang="en-GB" dirty="0"/>
              <a:t>transcription factor that binds the motif?</a:t>
            </a:r>
          </a:p>
        </p:txBody>
      </p:sp>
      <p:sp>
        <p:nvSpPr>
          <p:cNvPr id="33" name="Content Placeholder 2"/>
          <p:cNvSpPr txBox="1">
            <a:spLocks/>
          </p:cNvSpPr>
          <p:nvPr/>
        </p:nvSpPr>
        <p:spPr>
          <a:xfrm>
            <a:off x="1803400" y="1921968"/>
            <a:ext cx="84836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panose="020B0604020202020204" pitchFamily="34" charset="0"/>
              <a:buChar char="•"/>
            </a:pPr>
            <a:r>
              <a:rPr lang="en-GB" sz="2800" dirty="0"/>
              <a:t>Can a TF be found?</a:t>
            </a:r>
          </a:p>
          <a:p>
            <a:pPr algn="just">
              <a:buFont typeface="Arial" panose="020B0604020202020204" pitchFamily="34" charset="0"/>
              <a:buChar char="•"/>
            </a:pPr>
            <a:r>
              <a:rPr lang="en-GB" sz="2800" dirty="0"/>
              <a:t>If so, this could be a better “target” for biotechnology than individual effectors or effector families …</a:t>
            </a:r>
          </a:p>
          <a:p>
            <a:pPr algn="just">
              <a:buFont typeface="Arial" panose="020B0604020202020204" pitchFamily="34" charset="0"/>
              <a:buChar char="•"/>
            </a:pPr>
            <a:r>
              <a:rPr lang="en-GB" sz="2800" dirty="0"/>
              <a:t>Interfere with the TF that regulate 150 effectors – control the pest/ pathogen?</a:t>
            </a:r>
            <a:endParaRPr lang="en-GB" sz="2400" dirty="0"/>
          </a:p>
        </p:txBody>
      </p:sp>
      <p:sp>
        <p:nvSpPr>
          <p:cNvPr id="2" name="Rectangle 1">
            <a:extLst>
              <a:ext uri="{FF2B5EF4-FFF2-40B4-BE49-F238E27FC236}">
                <a16:creationId xmlns:a16="http://schemas.microsoft.com/office/drawing/2014/main" id="{C9A1884D-0732-72D7-CA97-3D9DA27BBE95}"/>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BD7617D-01C6-807D-A969-926F3D584D9E}"/>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103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31" name="Picture 30"/>
          <p:cNvPicPr>
            <a:picLocks noChangeAspect="1"/>
          </p:cNvPicPr>
          <p:nvPr/>
        </p:nvPicPr>
        <p:blipFill rotWithShape="1">
          <a:blip r:embed="rId2" cstate="print">
            <a:extLst>
              <a:ext uri="{28A0092B-C50C-407E-A947-70E740481C1C}">
                <a14:useLocalDpi xmlns:a14="http://schemas.microsoft.com/office/drawing/2010/main" val="0"/>
              </a:ext>
            </a:extLst>
          </a:blip>
          <a:srcRect l="5340" t="60145" r="5908"/>
          <a:stretch/>
        </p:blipFill>
        <p:spPr>
          <a:xfrm>
            <a:off x="5200595" y="4168624"/>
            <a:ext cx="2661489" cy="993630"/>
          </a:xfrm>
          <a:prstGeom prst="rect">
            <a:avLst/>
          </a:prstGeom>
        </p:spPr>
      </p:pic>
      <p:pic>
        <p:nvPicPr>
          <p:cNvPr id="37" name="Picture 3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6069" t="60042" r="6588"/>
          <a:stretch/>
        </p:blipFill>
        <p:spPr>
          <a:xfrm>
            <a:off x="8121607" y="4168625"/>
            <a:ext cx="2381130" cy="993465"/>
          </a:xfrm>
          <a:prstGeom prst="rect">
            <a:avLst/>
          </a:prstGeom>
        </p:spPr>
      </p:pic>
      <p:grpSp>
        <p:nvGrpSpPr>
          <p:cNvPr id="16" name="Group 15"/>
          <p:cNvGrpSpPr/>
          <p:nvPr/>
        </p:nvGrpSpPr>
        <p:grpSpPr>
          <a:xfrm>
            <a:off x="8099512" y="3266127"/>
            <a:ext cx="2343741" cy="715858"/>
            <a:chOff x="1547664" y="1658273"/>
            <a:chExt cx="5011960" cy="1530822"/>
          </a:xfrm>
        </p:grpSpPr>
        <p:cxnSp>
          <p:nvCxnSpPr>
            <p:cNvPr id="17" name="Straight Connector 16"/>
            <p:cNvCxnSpPr/>
            <p:nvPr/>
          </p:nvCxnSpPr>
          <p:spPr>
            <a:xfrm flipV="1">
              <a:off x="4331940" y="2136831"/>
              <a:ext cx="449580" cy="2095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8795" t="5779" r="16912" b="5593"/>
            <a:stretch/>
          </p:blipFill>
          <p:spPr>
            <a:xfrm>
              <a:off x="4759424" y="1658273"/>
              <a:ext cx="1800200" cy="877598"/>
            </a:xfrm>
            <a:prstGeom prst="rect">
              <a:avLst/>
            </a:prstGeom>
          </p:spPr>
        </p:pic>
        <p:pic>
          <p:nvPicPr>
            <p:cNvPr id="19" name="Picture 18"/>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50" t="6946" r="18452"/>
            <a:stretch/>
          </p:blipFill>
          <p:spPr>
            <a:xfrm>
              <a:off x="1547664" y="1882648"/>
              <a:ext cx="2851720" cy="1306447"/>
            </a:xfrm>
            <a:prstGeom prst="rect">
              <a:avLst/>
            </a:prstGeom>
          </p:spPr>
        </p:pic>
        <p:sp>
          <p:nvSpPr>
            <p:cNvPr id="20" name="TextBox 19"/>
            <p:cNvSpPr txBox="1"/>
            <p:nvPr/>
          </p:nvSpPr>
          <p:spPr>
            <a:xfrm>
              <a:off x="1891462" y="1975556"/>
              <a:ext cx="2249411" cy="855613"/>
            </a:xfrm>
            <a:prstGeom prst="rect">
              <a:avLst/>
            </a:prstGeom>
            <a:noFill/>
          </p:spPr>
          <p:txBody>
            <a:bodyPr wrap="none" rtlCol="0">
              <a:spAutoFit/>
            </a:bodyPr>
            <a:lstStyle/>
            <a:p>
              <a:r>
                <a:rPr lang="en-GB" sz="2000" b="1" dirty="0">
                  <a:effectLst>
                    <a:glow rad="482600">
                      <a:schemeClr val="bg1">
                        <a:alpha val="40000"/>
                      </a:schemeClr>
                    </a:glow>
                  </a:effectLst>
                </a:rPr>
                <a:t>DOGMR</a:t>
              </a:r>
            </a:p>
          </p:txBody>
        </p:sp>
        <p:sp>
          <p:nvSpPr>
            <p:cNvPr id="21" name="TextBox 20"/>
            <p:cNvSpPr txBox="1"/>
            <p:nvPr/>
          </p:nvSpPr>
          <p:spPr>
            <a:xfrm>
              <a:off x="5141559" y="1760431"/>
              <a:ext cx="1011925" cy="592347"/>
            </a:xfrm>
            <a:prstGeom prst="rect">
              <a:avLst/>
            </a:prstGeom>
            <a:noFill/>
          </p:spPr>
          <p:txBody>
            <a:bodyPr wrap="none" rtlCol="0">
              <a:spAutoFit/>
            </a:bodyPr>
            <a:lstStyle/>
            <a:p>
              <a:r>
                <a:rPr lang="en-GB" sz="1200" b="1" dirty="0">
                  <a:effectLst>
                    <a:glow rad="482600">
                      <a:schemeClr val="bg1">
                        <a:alpha val="40000"/>
                      </a:schemeClr>
                    </a:glow>
                  </a:effectLst>
                </a:rPr>
                <a:t>GAD</a:t>
              </a:r>
            </a:p>
          </p:txBody>
        </p:sp>
      </p:grpSp>
      <p:sp>
        <p:nvSpPr>
          <p:cNvPr id="23" name="Rectangle 22"/>
          <p:cNvSpPr/>
          <p:nvPr/>
        </p:nvSpPr>
        <p:spPr>
          <a:xfrm>
            <a:off x="5325858" y="7427168"/>
            <a:ext cx="5342143" cy="2130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5" name="Group 24"/>
          <p:cNvGrpSpPr/>
          <p:nvPr/>
        </p:nvGrpSpPr>
        <p:grpSpPr>
          <a:xfrm>
            <a:off x="5428678" y="3351272"/>
            <a:ext cx="2343741" cy="715858"/>
            <a:chOff x="1547664" y="1658273"/>
            <a:chExt cx="5011960" cy="1530822"/>
          </a:xfrm>
        </p:grpSpPr>
        <p:cxnSp>
          <p:nvCxnSpPr>
            <p:cNvPr id="26" name="Straight Connector 25"/>
            <p:cNvCxnSpPr/>
            <p:nvPr/>
          </p:nvCxnSpPr>
          <p:spPr>
            <a:xfrm flipV="1">
              <a:off x="4331940" y="2136831"/>
              <a:ext cx="449580" cy="20955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8795" t="5779" r="16912" b="5593"/>
            <a:stretch/>
          </p:blipFill>
          <p:spPr>
            <a:xfrm>
              <a:off x="4759424" y="1658273"/>
              <a:ext cx="1800200" cy="877598"/>
            </a:xfrm>
            <a:prstGeom prst="rect">
              <a:avLst/>
            </a:prstGeom>
          </p:spPr>
        </p:pic>
        <p:pic>
          <p:nvPicPr>
            <p:cNvPr id="28" name="Picture 27"/>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550" t="6946" r="18452"/>
            <a:stretch/>
          </p:blipFill>
          <p:spPr>
            <a:xfrm>
              <a:off x="1547664" y="1882648"/>
              <a:ext cx="2851720" cy="1306447"/>
            </a:xfrm>
            <a:prstGeom prst="rect">
              <a:avLst/>
            </a:prstGeom>
          </p:spPr>
        </p:pic>
        <p:sp>
          <p:nvSpPr>
            <p:cNvPr id="29" name="TextBox 28"/>
            <p:cNvSpPr txBox="1"/>
            <p:nvPr/>
          </p:nvSpPr>
          <p:spPr>
            <a:xfrm>
              <a:off x="1891462" y="1975556"/>
              <a:ext cx="2249411" cy="855613"/>
            </a:xfrm>
            <a:prstGeom prst="rect">
              <a:avLst/>
            </a:prstGeom>
            <a:noFill/>
          </p:spPr>
          <p:txBody>
            <a:bodyPr wrap="none" rtlCol="0">
              <a:spAutoFit/>
            </a:bodyPr>
            <a:lstStyle/>
            <a:p>
              <a:r>
                <a:rPr lang="en-GB" sz="2000" b="1" dirty="0">
                  <a:effectLst>
                    <a:glow rad="482600">
                      <a:schemeClr val="bg1">
                        <a:alpha val="40000"/>
                      </a:schemeClr>
                    </a:glow>
                  </a:effectLst>
                </a:rPr>
                <a:t>DOGMR</a:t>
              </a:r>
            </a:p>
          </p:txBody>
        </p:sp>
        <p:sp>
          <p:nvSpPr>
            <p:cNvPr id="30" name="TextBox 29"/>
            <p:cNvSpPr txBox="1"/>
            <p:nvPr/>
          </p:nvSpPr>
          <p:spPr>
            <a:xfrm>
              <a:off x="5141559" y="1760431"/>
              <a:ext cx="1011925" cy="592347"/>
            </a:xfrm>
            <a:prstGeom prst="rect">
              <a:avLst/>
            </a:prstGeom>
            <a:noFill/>
          </p:spPr>
          <p:txBody>
            <a:bodyPr wrap="none" rtlCol="0">
              <a:spAutoFit/>
            </a:bodyPr>
            <a:lstStyle/>
            <a:p>
              <a:r>
                <a:rPr lang="en-GB" sz="1200" b="1" dirty="0">
                  <a:effectLst>
                    <a:glow rad="482600">
                      <a:schemeClr val="bg1">
                        <a:alpha val="40000"/>
                      </a:schemeClr>
                    </a:glow>
                  </a:effectLst>
                </a:rPr>
                <a:t>GAD</a:t>
              </a:r>
            </a:p>
          </p:txBody>
        </p:sp>
      </p:grpSp>
      <p:sp>
        <p:nvSpPr>
          <p:cNvPr id="32" name="TextBox 31"/>
          <p:cNvSpPr txBox="1"/>
          <p:nvPr/>
        </p:nvSpPr>
        <p:spPr>
          <a:xfrm>
            <a:off x="1991544" y="802432"/>
            <a:ext cx="5047600" cy="707886"/>
          </a:xfrm>
          <a:prstGeom prst="rect">
            <a:avLst/>
          </a:prstGeom>
          <a:noFill/>
        </p:spPr>
        <p:txBody>
          <a:bodyPr wrap="none" rtlCol="0">
            <a:spAutoFit/>
          </a:bodyPr>
          <a:lstStyle/>
          <a:p>
            <a:r>
              <a:rPr lang="en-GB" sz="4000" b="1" dirty="0">
                <a:solidFill>
                  <a:schemeClr val="bg1"/>
                </a:solidFill>
                <a:effectLst>
                  <a:glow rad="76200">
                    <a:schemeClr val="bg1">
                      <a:alpha val="15000"/>
                    </a:schemeClr>
                  </a:glow>
                </a:effectLst>
              </a:rPr>
              <a:t>The search for DOGMR</a:t>
            </a:r>
          </a:p>
        </p:txBody>
      </p:sp>
      <p:sp>
        <p:nvSpPr>
          <p:cNvPr id="34" name="TextBox 33"/>
          <p:cNvSpPr txBox="1"/>
          <p:nvPr/>
        </p:nvSpPr>
        <p:spPr>
          <a:xfrm>
            <a:off x="6341256" y="3995539"/>
            <a:ext cx="300082" cy="369332"/>
          </a:xfrm>
          <a:prstGeom prst="rect">
            <a:avLst/>
          </a:prstGeom>
          <a:noFill/>
        </p:spPr>
        <p:txBody>
          <a:bodyPr wrap="none" rtlCol="0">
            <a:spAutoFit/>
          </a:bodyPr>
          <a:lstStyle/>
          <a:p>
            <a:r>
              <a:rPr lang="en-GB" dirty="0"/>
              <a:t>+</a:t>
            </a:r>
          </a:p>
        </p:txBody>
      </p:sp>
      <p:sp>
        <p:nvSpPr>
          <p:cNvPr id="35" name="TextBox 34"/>
          <p:cNvSpPr txBox="1"/>
          <p:nvPr/>
        </p:nvSpPr>
        <p:spPr>
          <a:xfrm>
            <a:off x="9196482" y="3993867"/>
            <a:ext cx="300082" cy="369332"/>
          </a:xfrm>
          <a:prstGeom prst="rect">
            <a:avLst/>
          </a:prstGeom>
          <a:noFill/>
        </p:spPr>
        <p:txBody>
          <a:bodyPr wrap="none" rtlCol="0">
            <a:spAutoFit/>
          </a:bodyPr>
          <a:lstStyle/>
          <a:p>
            <a:r>
              <a:rPr lang="en-GB" dirty="0"/>
              <a:t>+</a:t>
            </a:r>
          </a:p>
        </p:txBody>
      </p:sp>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l="25987" t="15281" r="27551" b="17239"/>
          <a:stretch/>
        </p:blipFill>
        <p:spPr>
          <a:xfrm rot="18843895">
            <a:off x="5544211" y="4973587"/>
            <a:ext cx="4923519" cy="4950340"/>
          </a:xfrm>
          <a:prstGeom prst="ellipse">
            <a:avLst/>
          </a:prstGeom>
          <a:ln>
            <a:noFill/>
          </a:ln>
          <a:effectLst>
            <a:softEdge rad="112500"/>
          </a:effectLst>
        </p:spPr>
      </p:pic>
      <p:sp>
        <p:nvSpPr>
          <p:cNvPr id="38" name="Rectangle 37"/>
          <p:cNvSpPr/>
          <p:nvPr/>
        </p:nvSpPr>
        <p:spPr>
          <a:xfrm>
            <a:off x="5325857" y="6858000"/>
            <a:ext cx="5342143" cy="2130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3"/>
          <p:cNvSpPr>
            <a:spLocks noGrp="1"/>
          </p:cNvSpPr>
          <p:nvPr>
            <p:ph type="title"/>
          </p:nvPr>
        </p:nvSpPr>
        <p:spPr>
          <a:xfrm>
            <a:off x="2439527" y="90232"/>
            <a:ext cx="7453330" cy="978729"/>
          </a:xfrm>
        </p:spPr>
        <p:txBody>
          <a:bodyPr/>
          <a:lstStyle/>
          <a:p>
            <a:r>
              <a:rPr lang="en-GB" sz="3200" dirty="0"/>
              <a:t>Examples: </a:t>
            </a:r>
            <a:r>
              <a:rPr lang="en-GB" sz="3200" i="1" dirty="0"/>
              <a:t>Globodera rostochiensis, </a:t>
            </a:r>
            <a:r>
              <a:rPr lang="en-GB" sz="3200" dirty="0"/>
              <a:t>TF that binds the DOG motif? DOGMA</a:t>
            </a:r>
          </a:p>
        </p:txBody>
      </p:sp>
      <p:sp>
        <p:nvSpPr>
          <p:cNvPr id="3" name="TextBox 2"/>
          <p:cNvSpPr txBox="1"/>
          <p:nvPr/>
        </p:nvSpPr>
        <p:spPr>
          <a:xfrm>
            <a:off x="1612571" y="5007640"/>
            <a:ext cx="4065447" cy="707886"/>
          </a:xfrm>
          <a:prstGeom prst="rect">
            <a:avLst/>
          </a:prstGeom>
          <a:noFill/>
        </p:spPr>
        <p:txBody>
          <a:bodyPr wrap="square" rtlCol="0">
            <a:spAutoFit/>
          </a:bodyPr>
          <a:lstStyle/>
          <a:p>
            <a:r>
              <a:rPr lang="en-GB" sz="2000" dirty="0"/>
              <a:t>Dr Sebastian Eves van den Akker (University of Cambridge)</a:t>
            </a:r>
          </a:p>
        </p:txBody>
      </p:sp>
      <p:sp>
        <p:nvSpPr>
          <p:cNvPr id="36" name="Content Placeholder 2"/>
          <p:cNvSpPr txBox="1">
            <a:spLocks/>
          </p:cNvSpPr>
          <p:nvPr/>
        </p:nvSpPr>
        <p:spPr>
          <a:xfrm>
            <a:off x="1524001" y="1258696"/>
            <a:ext cx="7982639" cy="3237104"/>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panose="020B0604020202020204" pitchFamily="34" charset="0"/>
              <a:buChar char="•"/>
            </a:pPr>
            <a:r>
              <a:rPr lang="en-GB" sz="2400" dirty="0"/>
              <a:t>Candidate transcription factor which binds to the DOG box identified</a:t>
            </a:r>
          </a:p>
          <a:p>
            <a:pPr algn="just">
              <a:buFont typeface="Arial" panose="020B0604020202020204" pitchFamily="34" charset="0"/>
              <a:buChar char="•"/>
            </a:pPr>
            <a:r>
              <a:rPr lang="en-GB" sz="2400" dirty="0"/>
              <a:t>Evidence DOG motif is required for binding</a:t>
            </a:r>
          </a:p>
          <a:p>
            <a:pPr algn="just">
              <a:buFont typeface="Arial" panose="020B0604020202020204" pitchFamily="34" charset="0"/>
              <a:buChar char="•"/>
            </a:pPr>
            <a:r>
              <a:rPr lang="en-GB" sz="2400" dirty="0"/>
              <a:t>Mutated DOG motif = NO binding</a:t>
            </a:r>
          </a:p>
          <a:p>
            <a:pPr algn="just">
              <a:buFont typeface="Arial" panose="020B0604020202020204" pitchFamily="34" charset="0"/>
              <a:buChar char="•"/>
            </a:pPr>
            <a:r>
              <a:rPr lang="en-GB" sz="2400" dirty="0"/>
              <a:t>TF a better target for control?</a:t>
            </a:r>
          </a:p>
        </p:txBody>
      </p:sp>
      <p:sp>
        <p:nvSpPr>
          <p:cNvPr id="2" name="Rectangle 1">
            <a:extLst>
              <a:ext uri="{FF2B5EF4-FFF2-40B4-BE49-F238E27FC236}">
                <a16:creationId xmlns:a16="http://schemas.microsoft.com/office/drawing/2014/main" id="{B54BBAA7-BE66-5E16-9236-4545941CC5AC}"/>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2E521A2-6A9E-1979-5BA9-7CAFC5F251FA}"/>
              </a:ext>
            </a:extLst>
          </p:cNvPr>
          <p:cNvSpPr/>
          <p:nvPr/>
        </p:nvSpPr>
        <p:spPr>
          <a:xfrm>
            <a:off x="366096" y="136848"/>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332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97600" y="180428"/>
            <a:ext cx="4330700" cy="1200329"/>
          </a:xfrm>
        </p:spPr>
        <p:txBody>
          <a:bodyPr/>
          <a:lstStyle/>
          <a:p>
            <a:r>
              <a:rPr lang="en-GB" sz="4000" dirty="0" err="1"/>
              <a:t>SPRYsecs</a:t>
            </a:r>
            <a:r>
              <a:rPr lang="en-GB" sz="4000" dirty="0"/>
              <a:t>: lots more than we thought..</a:t>
            </a:r>
          </a:p>
        </p:txBody>
      </p:sp>
      <p:sp>
        <p:nvSpPr>
          <p:cNvPr id="6" name="Content Placeholder 2"/>
          <p:cNvSpPr txBox="1">
            <a:spLocks/>
          </p:cNvSpPr>
          <p:nvPr/>
        </p:nvSpPr>
        <p:spPr>
          <a:xfrm>
            <a:off x="2003943"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6197600" y="1783325"/>
            <a:ext cx="4470400"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Shown to be important in nematode host interaction. </a:t>
            </a:r>
          </a:p>
          <a:p>
            <a:pPr marL="285750" indent="-285750">
              <a:buFont typeface="Arial" panose="020B0604020202020204" pitchFamily="34" charset="0"/>
              <a:buChar char="•"/>
            </a:pPr>
            <a:r>
              <a:rPr lang="en-GB" sz="2400" b="1" dirty="0"/>
              <a:t>New assembly: 455 SPRY, 77 SPRYSECS</a:t>
            </a:r>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graphicFrame>
        <p:nvGraphicFramePr>
          <p:cNvPr id="5" name="Object 4">
            <a:extLst>
              <a:ext uri="{FF2B5EF4-FFF2-40B4-BE49-F238E27FC236}">
                <a16:creationId xmlns:a16="http://schemas.microsoft.com/office/drawing/2014/main" id="{20549448-03F6-46A0-A48C-D4B650E8447C}"/>
              </a:ext>
            </a:extLst>
          </p:cNvPr>
          <p:cNvGraphicFramePr>
            <a:graphicFrameLocks noChangeAspect="1"/>
          </p:cNvGraphicFramePr>
          <p:nvPr/>
        </p:nvGraphicFramePr>
        <p:xfrm>
          <a:off x="1567594" y="58316"/>
          <a:ext cx="4595191" cy="6741368"/>
        </p:xfrm>
        <a:graphic>
          <a:graphicData uri="http://schemas.openxmlformats.org/presentationml/2006/ole">
            <mc:AlternateContent xmlns:mc="http://schemas.openxmlformats.org/markup-compatibility/2006">
              <mc:Choice xmlns:v="urn:schemas-microsoft-com:vml" Requires="v">
                <p:oleObj name="Acrobat Document" r:id="rId2" imgW="34737342" imgH="50948868" progId="AcroExch.Document.7">
                  <p:embed/>
                </p:oleObj>
              </mc:Choice>
              <mc:Fallback>
                <p:oleObj name="Acrobat Document" r:id="rId2" imgW="34737342" imgH="50948868" progId="AcroExch.Document.7">
                  <p:embed/>
                  <p:pic>
                    <p:nvPicPr>
                      <p:cNvPr id="5" name="Object 4">
                        <a:extLst>
                          <a:ext uri="{FF2B5EF4-FFF2-40B4-BE49-F238E27FC236}">
                            <a16:creationId xmlns:a16="http://schemas.microsoft.com/office/drawing/2014/main" id="{20549448-03F6-46A0-A48C-D4B650E8447C}"/>
                          </a:ext>
                        </a:extLst>
                      </p:cNvPr>
                      <p:cNvPicPr/>
                      <p:nvPr/>
                    </p:nvPicPr>
                    <p:blipFill>
                      <a:blip r:embed="rId3"/>
                      <a:stretch>
                        <a:fillRect/>
                      </a:stretch>
                    </p:blipFill>
                    <p:spPr>
                      <a:xfrm>
                        <a:off x="1567594" y="58316"/>
                        <a:ext cx="4595191" cy="6741368"/>
                      </a:xfrm>
                      <a:prstGeom prst="rect">
                        <a:avLst/>
                      </a:prstGeom>
                    </p:spPr>
                  </p:pic>
                </p:oleObj>
              </mc:Fallback>
            </mc:AlternateContent>
          </a:graphicData>
        </a:graphic>
      </p:graphicFrame>
      <p:sp>
        <p:nvSpPr>
          <p:cNvPr id="2" name="Left Brace 1">
            <a:extLst>
              <a:ext uri="{FF2B5EF4-FFF2-40B4-BE49-F238E27FC236}">
                <a16:creationId xmlns:a16="http://schemas.microsoft.com/office/drawing/2014/main" id="{4E81CB1E-65A9-4257-909F-E308BDCBA516}"/>
              </a:ext>
            </a:extLst>
          </p:cNvPr>
          <p:cNvSpPr/>
          <p:nvPr/>
        </p:nvSpPr>
        <p:spPr>
          <a:xfrm>
            <a:off x="2147944" y="2017040"/>
            <a:ext cx="548640" cy="484096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DFF87750-4EFC-4A71-A840-6C16D4FE89EF}"/>
              </a:ext>
            </a:extLst>
          </p:cNvPr>
          <p:cNvSpPr txBox="1"/>
          <p:nvPr/>
        </p:nvSpPr>
        <p:spPr>
          <a:xfrm>
            <a:off x="1106544" y="4252854"/>
            <a:ext cx="1358449" cy="369332"/>
          </a:xfrm>
          <a:prstGeom prst="rect">
            <a:avLst/>
          </a:prstGeom>
          <a:noFill/>
        </p:spPr>
        <p:txBody>
          <a:bodyPr wrap="square" rtlCol="0">
            <a:spAutoFit/>
          </a:bodyPr>
          <a:lstStyle/>
          <a:p>
            <a:r>
              <a:rPr lang="en-GB" dirty="0"/>
              <a:t>G. pallida</a:t>
            </a:r>
          </a:p>
        </p:txBody>
      </p:sp>
      <p:sp>
        <p:nvSpPr>
          <p:cNvPr id="7" name="Rectangle 6">
            <a:extLst>
              <a:ext uri="{FF2B5EF4-FFF2-40B4-BE49-F238E27FC236}">
                <a16:creationId xmlns:a16="http://schemas.microsoft.com/office/drawing/2014/main" id="{04EF45EB-1CF2-4E67-9FFA-4DEB4C71E8FA}"/>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46096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A97227-63FE-4928-9BC6-CC32196FCF70}"/>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97625" y="469399"/>
            <a:ext cx="7857692" cy="3360920"/>
          </a:xfrm>
        </p:spPr>
        <p:txBody>
          <a:bodyPr/>
          <a:lstStyle/>
          <a:p>
            <a:r>
              <a:rPr lang="en-GB" dirty="0"/>
              <a:t>Example projects 2: Aphid genome assemblies and </a:t>
            </a:r>
            <a:r>
              <a:rPr lang="en-GB" dirty="0" err="1"/>
              <a:t>RNAseq</a:t>
            </a:r>
            <a:r>
              <a:rPr lang="en-GB" dirty="0"/>
              <a:t> to identify effector genes. </a:t>
            </a:r>
            <a:br>
              <a:rPr lang="en-GB" dirty="0"/>
            </a:br>
            <a:br>
              <a:rPr lang="en-GB" dirty="0"/>
            </a:br>
            <a:br>
              <a:rPr lang="en-GB" sz="2800" dirty="0">
                <a:solidFill>
                  <a:schemeClr val="tx1"/>
                </a:solidFill>
              </a:rPr>
            </a:br>
            <a:br>
              <a:rPr lang="en-GB" sz="2800" dirty="0">
                <a:solidFill>
                  <a:schemeClr val="tx1"/>
                </a:solidFill>
              </a:rPr>
            </a:br>
            <a:endParaRPr lang="en-GB" i="1" dirty="0">
              <a:solidFill>
                <a:schemeClr val="tx1"/>
              </a:solidFill>
            </a:endParaRPr>
          </a:p>
        </p:txBody>
      </p:sp>
    </p:spTree>
    <p:extLst>
      <p:ext uri="{BB962C8B-B14F-4D97-AF65-F5344CB8AC3E}">
        <p14:creationId xmlns:p14="http://schemas.microsoft.com/office/powerpoint/2010/main" val="956430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69008" y="275685"/>
            <a:ext cx="8071497" cy="1089529"/>
          </a:xfrm>
        </p:spPr>
        <p:txBody>
          <a:bodyPr/>
          <a:lstStyle/>
          <a:p>
            <a:r>
              <a:rPr lang="en-GB" dirty="0"/>
              <a:t>Aphid genome highly repetitive and duplicated. Lots of species specific genes</a:t>
            </a:r>
          </a:p>
        </p:txBody>
      </p:sp>
      <p:pic>
        <p:nvPicPr>
          <p:cNvPr id="1026" name="Picture 2" descr="C:\Users\pt40963\Desktop\Dropbox\Aphid_genome_paper_20171103\GBE_REVISED\Figure 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775" y="2019300"/>
            <a:ext cx="9011731" cy="3987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63995B5-BC51-DC1F-F233-E4FCC3C96D5C}"/>
              </a:ext>
            </a:extLst>
          </p:cNvPr>
          <p:cNvSpPr/>
          <p:nvPr/>
        </p:nvSpPr>
        <p:spPr>
          <a:xfrm>
            <a:off x="368301" y="1270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57BBAB7-57F5-F60F-A995-350C2CCAD300}"/>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676688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966" y="-83192"/>
            <a:ext cx="9505056" cy="1143000"/>
          </a:xfrm>
        </p:spPr>
        <p:txBody>
          <a:bodyPr>
            <a:normAutofit/>
          </a:bodyPr>
          <a:lstStyle/>
          <a:p>
            <a:pPr algn="ctr"/>
            <a:r>
              <a:rPr lang="en-GB" dirty="0">
                <a:solidFill>
                  <a:schemeClr val="tx1"/>
                </a:solidFill>
              </a:rPr>
              <a:t>C002 under selection pressure. Repeat variants</a:t>
            </a:r>
          </a:p>
        </p:txBody>
      </p:sp>
      <p:sp>
        <p:nvSpPr>
          <p:cNvPr id="5" name="Rectangle 4"/>
          <p:cNvSpPr/>
          <p:nvPr/>
        </p:nvSpPr>
        <p:spPr>
          <a:xfrm>
            <a:off x="1631504" y="6546736"/>
            <a:ext cx="8496944" cy="369332"/>
          </a:xfrm>
          <a:prstGeom prst="rect">
            <a:avLst/>
          </a:prstGeom>
        </p:spPr>
        <p:txBody>
          <a:bodyPr wrap="square">
            <a:spAutoFit/>
          </a:bodyPr>
          <a:lstStyle/>
          <a:p>
            <a:r>
              <a:rPr lang="en-GB" dirty="0">
                <a:solidFill>
                  <a:schemeClr val="bg1"/>
                </a:solidFill>
              </a:rPr>
              <a:t>Sites most likely to be under positive selection (P&gt;0.95) located above red line</a:t>
            </a:r>
          </a:p>
        </p:txBody>
      </p:sp>
      <p:sp>
        <p:nvSpPr>
          <p:cNvPr id="4" name="TextBox 3"/>
          <p:cNvSpPr txBox="1"/>
          <p:nvPr/>
        </p:nvSpPr>
        <p:spPr>
          <a:xfrm>
            <a:off x="8622050" y="815802"/>
            <a:ext cx="2226479" cy="1754326"/>
          </a:xfrm>
          <a:prstGeom prst="rect">
            <a:avLst/>
          </a:prstGeom>
          <a:noFill/>
        </p:spPr>
        <p:txBody>
          <a:bodyPr wrap="square" rtlCol="0">
            <a:spAutoFit/>
          </a:bodyPr>
          <a:lstStyle/>
          <a:p>
            <a:pPr marL="285750" indent="-285750">
              <a:buFont typeface="Arial" panose="020B0604020202020204" pitchFamily="34" charset="0"/>
              <a:buChar char="•"/>
            </a:pPr>
            <a:r>
              <a:rPr lang="en-GB" dirty="0"/>
              <a:t>Repeat coded in 2</a:t>
            </a:r>
            <a:r>
              <a:rPr lang="en-GB" baseline="30000" dirty="0"/>
              <a:t>nd</a:t>
            </a:r>
            <a:r>
              <a:rPr lang="en-GB" dirty="0"/>
              <a:t> exon.  </a:t>
            </a:r>
          </a:p>
          <a:p>
            <a:endParaRPr lang="en-GB" dirty="0"/>
          </a:p>
          <a:p>
            <a:pPr marL="285750" indent="-285750">
              <a:buFont typeface="Arial" panose="020B0604020202020204" pitchFamily="34" charset="0"/>
              <a:buChar char="•"/>
            </a:pPr>
            <a:r>
              <a:rPr lang="en-GB" dirty="0"/>
              <a:t>DN/DS: 2.35 (selection pressure)</a:t>
            </a:r>
          </a:p>
        </p:txBody>
      </p:sp>
      <p:sp>
        <p:nvSpPr>
          <p:cNvPr id="34" name="TextBox 33"/>
          <p:cNvSpPr txBox="1"/>
          <p:nvPr/>
        </p:nvSpPr>
        <p:spPr>
          <a:xfrm>
            <a:off x="7658752" y="5180430"/>
            <a:ext cx="1022395" cy="261610"/>
          </a:xfrm>
          <a:prstGeom prst="rect">
            <a:avLst/>
          </a:prstGeom>
          <a:noFill/>
        </p:spPr>
        <p:txBody>
          <a:bodyPr wrap="square" rtlCol="0">
            <a:spAutoFit/>
          </a:bodyPr>
          <a:lstStyle/>
          <a:p>
            <a:r>
              <a:rPr lang="en-GB" sz="1100" dirty="0"/>
              <a:t>310</a:t>
            </a:r>
          </a:p>
        </p:txBody>
      </p:sp>
      <p:sp>
        <p:nvSpPr>
          <p:cNvPr id="36" name="TextBox 35"/>
          <p:cNvSpPr txBox="1"/>
          <p:nvPr/>
        </p:nvSpPr>
        <p:spPr>
          <a:xfrm>
            <a:off x="8169950" y="4293096"/>
            <a:ext cx="1022395" cy="261610"/>
          </a:xfrm>
          <a:prstGeom prst="rect">
            <a:avLst/>
          </a:prstGeom>
          <a:noFill/>
        </p:spPr>
        <p:txBody>
          <a:bodyPr wrap="square" rtlCol="0">
            <a:spAutoFit/>
          </a:bodyPr>
          <a:lstStyle/>
          <a:p>
            <a:r>
              <a:rPr lang="en-GB" sz="1100" dirty="0"/>
              <a:t>250</a:t>
            </a:r>
          </a:p>
        </p:txBody>
      </p:sp>
      <p:pic>
        <p:nvPicPr>
          <p:cNvPr id="1027" name="Picture 3" descr="\\privateshare\pthorp$\GENOME_PAPER\c002_DNDS\c002_scaffold_site_specific_DNDS.png"/>
          <p:cNvPicPr>
            <a:picLocks noChangeAspect="1" noChangeArrowheads="1"/>
          </p:cNvPicPr>
          <p:nvPr/>
        </p:nvPicPr>
        <p:blipFill rotWithShape="1">
          <a:blip r:embed="rId2">
            <a:extLst>
              <a:ext uri="{28A0092B-C50C-407E-A947-70E740481C1C}">
                <a14:useLocalDpi xmlns:a14="http://schemas.microsoft.com/office/drawing/2010/main" val="0"/>
              </a:ext>
            </a:extLst>
          </a:blip>
          <a:srcRect t="5705" r="50787"/>
          <a:stretch/>
        </p:blipFill>
        <p:spPr bwMode="auto">
          <a:xfrm>
            <a:off x="1549219" y="508030"/>
            <a:ext cx="6923045" cy="60387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B500ACB-EB7D-EAF7-31AA-64ACD91DC8D6}"/>
              </a:ext>
            </a:extLst>
          </p:cNvPr>
          <p:cNvSpPr/>
          <p:nvPr/>
        </p:nvSpPr>
        <p:spPr>
          <a:xfrm>
            <a:off x="11080681" y="-83192"/>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1A304AAE-1A8B-3B81-844F-4CD9153E85B9}"/>
              </a:ext>
            </a:extLst>
          </p:cNvPr>
          <p:cNvSpPr/>
          <p:nvPr/>
        </p:nvSpPr>
        <p:spPr>
          <a:xfrm>
            <a:off x="0" y="-83192"/>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6" descr="Chart, sunburst chart&#10;&#10;Description automatically generated">
            <a:extLst>
              <a:ext uri="{FF2B5EF4-FFF2-40B4-BE49-F238E27FC236}">
                <a16:creationId xmlns:a16="http://schemas.microsoft.com/office/drawing/2014/main" id="{BA546923-29AC-D20F-A08A-94A796ADF6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20517" y="3471474"/>
            <a:ext cx="3386526" cy="3386526"/>
          </a:xfrm>
          <a:prstGeom prst="rect">
            <a:avLst/>
          </a:prstGeom>
        </p:spPr>
      </p:pic>
    </p:spTree>
    <p:extLst>
      <p:ext uri="{BB962C8B-B14F-4D97-AF65-F5344CB8AC3E}">
        <p14:creationId xmlns:p14="http://schemas.microsoft.com/office/powerpoint/2010/main" val="28001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569008" y="177801"/>
            <a:ext cx="8010092" cy="590931"/>
          </a:xfrm>
        </p:spPr>
        <p:txBody>
          <a:bodyPr/>
          <a:lstStyle/>
          <a:p>
            <a:r>
              <a:rPr lang="en-GB" dirty="0"/>
              <a:t>Aphid effectors in gene sparse regions.</a:t>
            </a:r>
          </a:p>
        </p:txBody>
      </p:sp>
      <p:pic>
        <p:nvPicPr>
          <p:cNvPr id="4098" name="Picture 2" descr="C:\Users\pt40963\Desktop\Dropbox\Aphid_genome_paper_20171103\GBE_REVISED\Figure 5_new.tif"/>
          <p:cNvPicPr>
            <a:picLocks noChangeAspect="1" noChangeArrowheads="1"/>
          </p:cNvPicPr>
          <p:nvPr/>
        </p:nvPicPr>
        <p:blipFill rotWithShape="1">
          <a:blip r:embed="rId2">
            <a:extLst>
              <a:ext uri="{28A0092B-C50C-407E-A947-70E740481C1C}">
                <a14:useLocalDpi xmlns:a14="http://schemas.microsoft.com/office/drawing/2010/main" val="0"/>
              </a:ext>
            </a:extLst>
          </a:blip>
          <a:srcRect l="57159" b="40874"/>
          <a:stretch/>
        </p:blipFill>
        <p:spPr bwMode="auto">
          <a:xfrm>
            <a:off x="1524000" y="1200964"/>
            <a:ext cx="3924300" cy="5733236"/>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5600700" y="1447800"/>
            <a:ext cx="4826000" cy="520700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panose="020B0604020202020204" pitchFamily="34" charset="0"/>
              <a:buChar char="•"/>
            </a:pPr>
            <a:r>
              <a:rPr lang="en-GB" sz="2400" dirty="0"/>
              <a:t>Distance to next gene greater than non-effectors. </a:t>
            </a:r>
          </a:p>
          <a:p>
            <a:pPr algn="just">
              <a:buFont typeface="Arial" panose="020B0604020202020204" pitchFamily="34" charset="0"/>
              <a:buChar char="•"/>
            </a:pPr>
            <a:r>
              <a:rPr lang="en-GB" sz="2400" dirty="0"/>
              <a:t>Distance to transposons closer than non-effectors. </a:t>
            </a:r>
          </a:p>
          <a:p>
            <a:pPr algn="just">
              <a:buFont typeface="Arial" panose="020B0604020202020204" pitchFamily="34" charset="0"/>
              <a:buChar char="•"/>
            </a:pPr>
            <a:r>
              <a:rPr lang="en-GB" sz="2400" dirty="0"/>
              <a:t>No stand out effectors promoter motif identified.</a:t>
            </a:r>
          </a:p>
          <a:p>
            <a:pPr algn="just">
              <a:buFont typeface="Arial" panose="020B0604020202020204" pitchFamily="34" charset="0"/>
              <a:buChar char="•"/>
            </a:pPr>
            <a:r>
              <a:rPr lang="en-GB" sz="2400" dirty="0"/>
              <a:t>… However, 2 effectors tightly linked by expression</a:t>
            </a:r>
          </a:p>
        </p:txBody>
      </p:sp>
      <p:sp>
        <p:nvSpPr>
          <p:cNvPr id="3" name="Rectangle 2">
            <a:extLst>
              <a:ext uri="{FF2B5EF4-FFF2-40B4-BE49-F238E27FC236}">
                <a16:creationId xmlns:a16="http://schemas.microsoft.com/office/drawing/2014/main" id="{1EDB7E7A-A4A4-47EB-0BB0-52FD6B26AC3D}"/>
              </a:ext>
            </a:extLst>
          </p:cNvPr>
          <p:cNvSpPr/>
          <p:nvPr/>
        </p:nvSpPr>
        <p:spPr>
          <a:xfrm>
            <a:off x="10885472"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000734D6-0E31-96EB-CD63-110FD45AAF34}"/>
              </a:ext>
            </a:extLst>
          </p:cNvPr>
          <p:cNvSpPr/>
          <p:nvPr/>
        </p:nvSpPr>
        <p:spPr>
          <a:xfrm>
            <a:off x="392881" y="84125"/>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4566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6512F3-CE8A-19D8-B07E-1833AC5678D5}"/>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509726" y="1"/>
            <a:ext cx="7941389" cy="590931"/>
          </a:xfrm>
        </p:spPr>
        <p:txBody>
          <a:bodyPr/>
          <a:lstStyle/>
          <a:p>
            <a:r>
              <a:rPr lang="en-GB" dirty="0"/>
              <a:t>Cost of sequencing</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9157737" y="1531083"/>
            <a:ext cx="27774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The new Illumina </a:t>
            </a:r>
            <a:r>
              <a:rPr lang="en-GB" sz="2400" b="1" dirty="0" err="1"/>
              <a:t>Novaseq</a:t>
            </a:r>
            <a:r>
              <a:rPr lang="en-GB" sz="2400" b="1" dirty="0"/>
              <a:t> can produce </a:t>
            </a:r>
            <a:r>
              <a:rPr lang="en-GB" sz="2400" b="1" u="sng" dirty="0">
                <a:highlight>
                  <a:srgbClr val="FFFF00"/>
                </a:highlight>
              </a:rPr>
              <a:t>16Tb</a:t>
            </a:r>
            <a:r>
              <a:rPr lang="en-GB" sz="2400" b="1" dirty="0"/>
              <a:t> of data per run!!</a:t>
            </a:r>
          </a:p>
          <a:p>
            <a:pPr marL="285750" indent="-285750">
              <a:buFont typeface="Arial" panose="020B0604020202020204" pitchFamily="34" charset="0"/>
              <a:buChar char="•"/>
            </a:pPr>
            <a:r>
              <a:rPr lang="en-GB" sz="2400" b="1" dirty="0"/>
              <a:t>Now $300 per human genome</a:t>
            </a:r>
            <a:endParaRPr lang="en-GB" sz="2400" dirty="0"/>
          </a:p>
          <a:p>
            <a:pPr marL="285750" indent="-285750">
              <a:buFont typeface="Arial" panose="020B0604020202020204" pitchFamily="34" charset="0"/>
              <a:buChar char="•"/>
            </a:pPr>
            <a:endParaRPr lang="en-GB" sz="2400" dirty="0"/>
          </a:p>
        </p:txBody>
      </p:sp>
      <p:sp>
        <p:nvSpPr>
          <p:cNvPr id="3" name="TextBox 2">
            <a:extLst>
              <a:ext uri="{FF2B5EF4-FFF2-40B4-BE49-F238E27FC236}">
                <a16:creationId xmlns:a16="http://schemas.microsoft.com/office/drawing/2014/main" id="{20A539C7-6CF0-CE00-80E4-C532F0303DDD}"/>
              </a:ext>
            </a:extLst>
          </p:cNvPr>
          <p:cNvSpPr txBox="1"/>
          <p:nvPr/>
        </p:nvSpPr>
        <p:spPr>
          <a:xfrm>
            <a:off x="1524003" y="5293597"/>
            <a:ext cx="9042399" cy="369332"/>
          </a:xfrm>
          <a:prstGeom prst="rect">
            <a:avLst/>
          </a:prstGeom>
          <a:noFill/>
        </p:spPr>
        <p:txBody>
          <a:bodyPr wrap="square">
            <a:spAutoFit/>
          </a:bodyPr>
          <a:lstStyle/>
          <a:p>
            <a:r>
              <a:rPr lang="en-GB" dirty="0"/>
              <a:t>https://www.genome.gov/about-genomics/fact-sheets/Sequencing-Human-Genome-cost</a:t>
            </a:r>
          </a:p>
        </p:txBody>
      </p:sp>
      <p:cxnSp>
        <p:nvCxnSpPr>
          <p:cNvPr id="7" name="Straight Arrow Connector 6">
            <a:extLst>
              <a:ext uri="{FF2B5EF4-FFF2-40B4-BE49-F238E27FC236}">
                <a16:creationId xmlns:a16="http://schemas.microsoft.com/office/drawing/2014/main" id="{A0116AFD-9E56-54D3-6890-C6D342BF9F55}"/>
              </a:ext>
            </a:extLst>
          </p:cNvPr>
          <p:cNvCxnSpPr>
            <a:cxnSpLocks/>
          </p:cNvCxnSpPr>
          <p:nvPr/>
        </p:nvCxnSpPr>
        <p:spPr>
          <a:xfrm>
            <a:off x="1986503" y="4083728"/>
            <a:ext cx="34228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Content Placeholder 2">
            <a:extLst>
              <a:ext uri="{FF2B5EF4-FFF2-40B4-BE49-F238E27FC236}">
                <a16:creationId xmlns:a16="http://schemas.microsoft.com/office/drawing/2014/main" id="{EEB93492-0121-A16B-FDE7-2D4288A94190}"/>
              </a:ext>
            </a:extLst>
          </p:cNvPr>
          <p:cNvSpPr txBox="1">
            <a:spLocks/>
          </p:cNvSpPr>
          <p:nvPr/>
        </p:nvSpPr>
        <p:spPr>
          <a:xfrm>
            <a:off x="318052" y="5870068"/>
            <a:ext cx="11617120" cy="89136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you can see from the graph, the cost has far out paced computers (Moore’s law) – oh dear! -  this kind of matters …</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65B6D0CE-640B-944C-BDAA-DA244150CD59}"/>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2050" name="Picture 2" descr="Graph: Sequencing Cost Per Genome">
            <a:extLst>
              <a:ext uri="{FF2B5EF4-FFF2-40B4-BE49-F238E27FC236}">
                <a16:creationId xmlns:a16="http://schemas.microsoft.com/office/drawing/2014/main" id="{DE63A719-00BB-33FC-73A8-57D6DAE324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089" y="542252"/>
            <a:ext cx="8312727" cy="467735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F6DBEB3-4FB2-091F-A94A-9C8BD390E479}"/>
              </a:ext>
            </a:extLst>
          </p:cNvPr>
          <p:cNvCxnSpPr>
            <a:cxnSpLocks/>
          </p:cNvCxnSpPr>
          <p:nvPr/>
        </p:nvCxnSpPr>
        <p:spPr>
          <a:xfrm>
            <a:off x="9759078" y="1128914"/>
            <a:ext cx="475377" cy="450849"/>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0449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A97227-63FE-4928-9BC6-CC32196FCF70}"/>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397625" y="469399"/>
            <a:ext cx="7857692" cy="3859518"/>
          </a:xfrm>
        </p:spPr>
        <p:txBody>
          <a:bodyPr/>
          <a:lstStyle/>
          <a:p>
            <a:r>
              <a:rPr lang="en-GB" dirty="0"/>
              <a:t>Example projects 3: </a:t>
            </a:r>
            <a:r>
              <a:rPr lang="en-US" dirty="0"/>
              <a:t>Plant health testing via water sampling and metabarcoding to identify </a:t>
            </a:r>
            <a:r>
              <a:rPr lang="en-US" i="1" dirty="0"/>
              <a:t>Phytophthora</a:t>
            </a:r>
            <a:r>
              <a:rPr lang="en-US" dirty="0"/>
              <a:t> diversity</a:t>
            </a:r>
            <a:br>
              <a:rPr lang="en-US" dirty="0"/>
            </a:br>
            <a:br>
              <a:rPr lang="en-GB" dirty="0"/>
            </a:br>
            <a:br>
              <a:rPr lang="en-GB" dirty="0"/>
            </a:br>
            <a:br>
              <a:rPr lang="en-GB" sz="2800" dirty="0">
                <a:solidFill>
                  <a:schemeClr val="tx1"/>
                </a:solidFill>
              </a:rPr>
            </a:br>
            <a:br>
              <a:rPr lang="en-GB" sz="2800" dirty="0">
                <a:solidFill>
                  <a:schemeClr val="tx1"/>
                </a:solidFill>
              </a:rPr>
            </a:br>
            <a:endParaRPr lang="en-GB" i="1" dirty="0">
              <a:solidFill>
                <a:schemeClr val="tx1"/>
              </a:solidFill>
            </a:endParaRPr>
          </a:p>
        </p:txBody>
      </p:sp>
    </p:spTree>
    <p:extLst>
      <p:ext uri="{BB962C8B-B14F-4D97-AF65-F5344CB8AC3E}">
        <p14:creationId xmlns:p14="http://schemas.microsoft.com/office/powerpoint/2010/main" val="2828729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411796"/>
            <a:ext cx="6819900" cy="535531"/>
          </a:xfrm>
        </p:spPr>
        <p:txBody>
          <a:bodyPr/>
          <a:lstStyle/>
          <a:p>
            <a:r>
              <a:rPr lang="en-GB" sz="3200" dirty="0"/>
              <a:t>Climate change: Tracking </a:t>
            </a:r>
            <a:r>
              <a:rPr lang="en-GB" sz="3200" i="1" dirty="0"/>
              <a:t>Phytophthora</a:t>
            </a:r>
            <a:endParaRPr lang="en-GB" dirty="0"/>
          </a:p>
        </p:txBody>
      </p:sp>
      <p:sp>
        <p:nvSpPr>
          <p:cNvPr id="3" name="Content Placeholder 2"/>
          <p:cNvSpPr>
            <a:spLocks noGrp="1"/>
          </p:cNvSpPr>
          <p:nvPr>
            <p:ph idx="4294967295"/>
          </p:nvPr>
        </p:nvSpPr>
        <p:spPr>
          <a:xfrm>
            <a:off x="2435743" y="1373054"/>
            <a:ext cx="7070651" cy="4794218"/>
          </a:xfrm>
          <a:prstGeom prst="rect">
            <a:avLst/>
          </a:prstGeom>
          <a:noFill/>
        </p:spPr>
        <p:txBody>
          <a:bodyPr>
            <a:normAutofit/>
          </a:bodyPr>
          <a:lstStyle/>
          <a:p>
            <a:pPr marL="0" indent="0">
              <a:buNone/>
            </a:pPr>
            <a:r>
              <a:rPr lang="en-GB" sz="2400" dirty="0"/>
              <a:t>Climate changes the “ecological niche” for pathogens</a:t>
            </a:r>
          </a:p>
          <a:p>
            <a:pPr marL="0" indent="0" algn="just">
              <a:buNone/>
            </a:pPr>
            <a:endParaRPr lang="en-GB" sz="2400" dirty="0"/>
          </a:p>
          <a:p>
            <a:pPr marL="0" indent="0" algn="just">
              <a:buNone/>
            </a:pPr>
            <a:r>
              <a:rPr lang="en-GB" sz="2400" dirty="0"/>
              <a:t>Therefore pathogens which live in such conditions in other countries could become successful in these new conditions in the UK</a:t>
            </a:r>
          </a:p>
          <a:p>
            <a:pPr marL="0" indent="0" algn="just">
              <a:buNone/>
            </a:pPr>
            <a:endParaRPr lang="en-GB" sz="2400" dirty="0"/>
          </a:p>
          <a:p>
            <a:pPr marL="0" indent="0" algn="just">
              <a:buNone/>
            </a:pPr>
            <a:r>
              <a:rPr lang="en-GB" sz="2400" b="1" dirty="0"/>
              <a:t>We want to identify </a:t>
            </a:r>
            <a:r>
              <a:rPr lang="en-GB" sz="2400" b="1" i="1" dirty="0"/>
              <a:t>Phytophthora </a:t>
            </a:r>
            <a:r>
              <a:rPr lang="en-GB" sz="2400" b="1" dirty="0"/>
              <a:t>at a species levels</a:t>
            </a:r>
          </a:p>
          <a:p>
            <a:pPr marL="0" indent="0" algn="just">
              <a:buNone/>
            </a:pPr>
            <a:endParaRPr lang="en-GB" sz="2400" b="1" dirty="0"/>
          </a:p>
          <a:p>
            <a:pPr marL="0" indent="0" algn="just">
              <a:buNone/>
            </a:pPr>
            <a:r>
              <a:rPr lang="en-GB" sz="2400" b="1" dirty="0"/>
              <a:t>Current Aim: Improve sampling technique and software to analyse data! Faster, more accurate identification from field to computer</a:t>
            </a:r>
          </a:p>
        </p:txBody>
      </p:sp>
      <p:sp>
        <p:nvSpPr>
          <p:cNvPr id="4" name="Rectangle 3">
            <a:extLst>
              <a:ext uri="{FF2B5EF4-FFF2-40B4-BE49-F238E27FC236}">
                <a16:creationId xmlns:a16="http://schemas.microsoft.com/office/drawing/2014/main" id="{6D3041E5-15C5-FED7-55E6-C5DB7C058326}"/>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966AA67-5470-AA8A-F6FB-24CAE66696C2}"/>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7274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008" y="43456"/>
            <a:ext cx="6779132" cy="659940"/>
          </a:xfrm>
        </p:spPr>
        <p:txBody>
          <a:bodyPr>
            <a:normAutofit fontScale="90000"/>
          </a:bodyPr>
          <a:lstStyle/>
          <a:p>
            <a:r>
              <a:rPr lang="en-GB" dirty="0"/>
              <a:t>WHY? Landscape scale disease spread - larch</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091" t="19473" r="17991" b="18607"/>
          <a:stretch/>
        </p:blipFill>
        <p:spPr bwMode="auto">
          <a:xfrm>
            <a:off x="2722108" y="1778000"/>
            <a:ext cx="6294893" cy="468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918" y="1059543"/>
            <a:ext cx="9147083" cy="57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9B4E8B67-6E09-2DFA-A3E7-57004BB6A628}"/>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423C1DAD-A307-6C34-55FF-E12C448C0BA3}"/>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5243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383485" y="58057"/>
            <a:ext cx="1284515"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1698171" y="362857"/>
            <a:ext cx="1103086" cy="88537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Content Placeholder 2"/>
          <p:cNvSpPr>
            <a:spLocks noGrp="1"/>
          </p:cNvSpPr>
          <p:nvPr>
            <p:ph idx="4294967295"/>
          </p:nvPr>
        </p:nvSpPr>
        <p:spPr>
          <a:xfrm>
            <a:off x="1524001" y="0"/>
            <a:ext cx="9143999" cy="4794218"/>
          </a:xfrm>
          <a:prstGeom prst="rect">
            <a:avLst/>
          </a:prstGeom>
        </p:spPr>
        <p:txBody>
          <a:bodyPr/>
          <a:lstStyle/>
          <a:p>
            <a:r>
              <a:rPr lang="en-GB" i="1" dirty="0"/>
              <a:t>P. </a:t>
            </a:r>
            <a:r>
              <a:rPr lang="en-GB" i="1" dirty="0" err="1"/>
              <a:t>austrocedrae</a:t>
            </a:r>
            <a:endParaRPr lang="en-GB" dirty="0"/>
          </a:p>
          <a:p>
            <a:r>
              <a:rPr lang="en-GB" i="1" dirty="0"/>
              <a:t>P. </a:t>
            </a:r>
            <a:r>
              <a:rPr lang="en-GB" i="1" dirty="0" err="1"/>
              <a:t>lateralis</a:t>
            </a:r>
            <a:r>
              <a:rPr lang="en-GB" i="1" dirty="0"/>
              <a:t> – </a:t>
            </a:r>
            <a:r>
              <a:rPr lang="en-GB" dirty="0"/>
              <a:t>now in Europe on </a:t>
            </a:r>
            <a:r>
              <a:rPr lang="en-GB" dirty="0" err="1"/>
              <a:t>Lawsons</a:t>
            </a:r>
            <a:r>
              <a:rPr lang="en-GB" dirty="0"/>
              <a:t> cypress</a:t>
            </a:r>
          </a:p>
          <a:p>
            <a:r>
              <a:rPr lang="en-GB" i="1" dirty="0"/>
              <a:t>P. </a:t>
            </a:r>
            <a:r>
              <a:rPr lang="en-GB" i="1" dirty="0" err="1"/>
              <a:t>quercina</a:t>
            </a:r>
            <a:r>
              <a:rPr lang="en-GB" i="1" dirty="0"/>
              <a:t> </a:t>
            </a:r>
            <a:r>
              <a:rPr lang="en-GB" dirty="0"/>
              <a:t>– oak decline</a:t>
            </a:r>
          </a:p>
          <a:p>
            <a:r>
              <a:rPr lang="en-GB" i="1" dirty="0"/>
              <a:t>P. ramorum – </a:t>
            </a:r>
            <a:r>
              <a:rPr lang="en-GB" dirty="0"/>
              <a:t>west coast </a:t>
            </a:r>
          </a:p>
          <a:p>
            <a:pPr marL="0" indent="0">
              <a:buNone/>
            </a:pPr>
            <a:endParaRPr lang="en-GB" i="1"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14008"/>
            <a:ext cx="6050828" cy="3643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114550"/>
            <a:ext cx="3810000"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descr="C:\Users\dcooke\Desktop\tree_disease\IMG_57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362858"/>
            <a:ext cx="8998858" cy="599923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6B5FAD-EB9D-B53B-33E3-89C62FEE561C}"/>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653C3E41-ED30-AABF-D62E-F8A236EA09F7}"/>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610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6400" y="411796"/>
            <a:ext cx="6819900" cy="535531"/>
          </a:xfrm>
        </p:spPr>
        <p:txBody>
          <a:bodyPr/>
          <a:lstStyle/>
          <a:p>
            <a:r>
              <a:rPr lang="en-GB" sz="3200" dirty="0"/>
              <a:t>Climate change: Tracking </a:t>
            </a:r>
            <a:r>
              <a:rPr lang="en-GB" sz="3200" i="1" dirty="0"/>
              <a:t>Phytophthora</a:t>
            </a:r>
            <a:endParaRPr lang="en-GB" dirty="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524000" y="1427844"/>
            <a:ext cx="8801100" cy="5372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54630" y="6023430"/>
            <a:ext cx="2206171" cy="595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extBox 3"/>
          <p:cNvSpPr txBox="1"/>
          <p:nvPr/>
        </p:nvSpPr>
        <p:spPr>
          <a:xfrm>
            <a:off x="4458607" y="1027349"/>
            <a:ext cx="2931886" cy="461665"/>
          </a:xfrm>
          <a:prstGeom prst="rect">
            <a:avLst/>
          </a:prstGeom>
          <a:noFill/>
        </p:spPr>
        <p:txBody>
          <a:bodyPr wrap="square" rtlCol="0">
            <a:spAutoFit/>
          </a:bodyPr>
          <a:lstStyle/>
          <a:p>
            <a:r>
              <a:rPr lang="en-GB" sz="2400" b="1" dirty="0"/>
              <a:t>142 described species</a:t>
            </a:r>
          </a:p>
        </p:txBody>
      </p:sp>
      <p:sp>
        <p:nvSpPr>
          <p:cNvPr id="5" name="Rectangle 4">
            <a:extLst>
              <a:ext uri="{FF2B5EF4-FFF2-40B4-BE49-F238E27FC236}">
                <a16:creationId xmlns:a16="http://schemas.microsoft.com/office/drawing/2014/main" id="{1E9F0FE1-D3E5-9487-F367-78EAC8B891AE}"/>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4BC0B87A-AA27-CE58-9093-00AFE8478E7C}"/>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22002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8633" y="143735"/>
            <a:ext cx="6779132" cy="590931"/>
          </a:xfrm>
        </p:spPr>
        <p:txBody>
          <a:bodyPr/>
          <a:lstStyle/>
          <a:p>
            <a:r>
              <a:rPr lang="en-GB" dirty="0" err="1"/>
              <a:t>Metabarcode</a:t>
            </a:r>
            <a:r>
              <a:rPr lang="en-GB" dirty="0"/>
              <a:t> method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04622" y="4543447"/>
            <a:ext cx="3463379" cy="1996098"/>
          </a:xfrm>
          <a:prstGeom prst="rect">
            <a:avLst/>
          </a:prstGeom>
          <a:noFill/>
          <a:ln w="9525">
            <a:noFill/>
            <a:miter lim="800000"/>
            <a:headEnd/>
            <a:tailEnd/>
          </a:ln>
        </p:spPr>
      </p:pic>
      <p:sp>
        <p:nvSpPr>
          <p:cNvPr id="3" name="TextBox 2"/>
          <p:cNvSpPr txBox="1"/>
          <p:nvPr/>
        </p:nvSpPr>
        <p:spPr>
          <a:xfrm>
            <a:off x="1847250" y="1779213"/>
            <a:ext cx="3708400" cy="923330"/>
          </a:xfrm>
          <a:prstGeom prst="rect">
            <a:avLst/>
          </a:prstGeom>
          <a:noFill/>
        </p:spPr>
        <p:txBody>
          <a:bodyPr wrap="square" rtlCol="0">
            <a:spAutoFit/>
          </a:bodyPr>
          <a:lstStyle/>
          <a:p>
            <a:r>
              <a:rPr lang="en-GB" b="1" dirty="0"/>
              <a:t>1) Collect  -&gt;</a:t>
            </a:r>
            <a:endParaRPr lang="en-GB" dirty="0"/>
          </a:p>
          <a:p>
            <a:endParaRPr lang="en-GB" dirty="0"/>
          </a:p>
          <a:p>
            <a:endParaRPr lang="en-GB" dirty="0"/>
          </a:p>
        </p:txBody>
      </p:sp>
      <p:pic>
        <p:nvPicPr>
          <p:cNvPr id="3075" name="Picture 3"/>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325871" y="4577531"/>
            <a:ext cx="2459558" cy="1962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176" y="1252627"/>
            <a:ext cx="1383519" cy="215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3616" y="1252627"/>
            <a:ext cx="1598097" cy="1607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640134" y="1771159"/>
            <a:ext cx="2229456" cy="369332"/>
          </a:xfrm>
          <a:prstGeom prst="rect">
            <a:avLst/>
          </a:prstGeom>
        </p:spPr>
        <p:txBody>
          <a:bodyPr wrap="none">
            <a:spAutoFit/>
          </a:bodyPr>
          <a:lstStyle/>
          <a:p>
            <a:r>
              <a:rPr lang="en-GB" b="1" dirty="0"/>
              <a:t> 2) DNA extraction -&gt; </a:t>
            </a:r>
          </a:p>
        </p:txBody>
      </p:sp>
      <p:sp>
        <p:nvSpPr>
          <p:cNvPr id="9" name="Rectangle 8"/>
          <p:cNvSpPr/>
          <p:nvPr/>
        </p:nvSpPr>
        <p:spPr>
          <a:xfrm>
            <a:off x="7368216" y="3773276"/>
            <a:ext cx="3299785" cy="646331"/>
          </a:xfrm>
          <a:prstGeom prst="rect">
            <a:avLst/>
          </a:prstGeom>
        </p:spPr>
        <p:txBody>
          <a:bodyPr wrap="square">
            <a:spAutoFit/>
          </a:bodyPr>
          <a:lstStyle/>
          <a:p>
            <a:r>
              <a:rPr lang="en-GB" b="1" dirty="0"/>
              <a:t>3) Nested PCR: </a:t>
            </a:r>
            <a:r>
              <a:rPr lang="en-GB" dirty="0"/>
              <a:t>Amplify </a:t>
            </a:r>
            <a:r>
              <a:rPr lang="en-GB" i="1" dirty="0"/>
              <a:t>Phytophthora </a:t>
            </a:r>
            <a:r>
              <a:rPr lang="en-GB" dirty="0"/>
              <a:t>ITS1</a:t>
            </a:r>
          </a:p>
        </p:txBody>
      </p:sp>
      <p:sp>
        <p:nvSpPr>
          <p:cNvPr id="11" name="Rectangle 10"/>
          <p:cNvSpPr/>
          <p:nvPr/>
        </p:nvSpPr>
        <p:spPr>
          <a:xfrm>
            <a:off x="4355220" y="3761950"/>
            <a:ext cx="2236912" cy="646331"/>
          </a:xfrm>
          <a:prstGeom prst="rect">
            <a:avLst/>
          </a:prstGeom>
        </p:spPr>
        <p:txBody>
          <a:bodyPr wrap="square">
            <a:spAutoFit/>
          </a:bodyPr>
          <a:lstStyle/>
          <a:p>
            <a:r>
              <a:rPr lang="en-GB" b="1" dirty="0"/>
              <a:t>4) Identify (+</a:t>
            </a:r>
            <a:r>
              <a:rPr lang="en-GB" b="1" dirty="0" err="1"/>
              <a:t>ve</a:t>
            </a:r>
            <a:r>
              <a:rPr lang="en-GB" b="1" dirty="0"/>
              <a:t>): </a:t>
            </a:r>
            <a:r>
              <a:rPr lang="en-GB" dirty="0"/>
              <a:t>send for Illumina</a:t>
            </a:r>
          </a:p>
        </p:txBody>
      </p:sp>
      <p:cxnSp>
        <p:nvCxnSpPr>
          <p:cNvPr id="12" name="Straight Arrow Connector 11"/>
          <p:cNvCxnSpPr/>
          <p:nvPr/>
        </p:nvCxnSpPr>
        <p:spPr>
          <a:xfrm>
            <a:off x="4699001" y="1955825"/>
            <a:ext cx="73655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407400" y="3035300"/>
            <a:ext cx="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198975" y="3969267"/>
            <a:ext cx="1066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375376" y="3969267"/>
            <a:ext cx="691759"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1524000" y="3761951"/>
            <a:ext cx="2236912" cy="646331"/>
          </a:xfrm>
          <a:prstGeom prst="rect">
            <a:avLst/>
          </a:prstGeom>
        </p:spPr>
        <p:txBody>
          <a:bodyPr wrap="square">
            <a:spAutoFit/>
          </a:bodyPr>
          <a:lstStyle/>
          <a:p>
            <a:r>
              <a:rPr lang="en-GB" b="1" dirty="0"/>
              <a:t>5) Bioinformatic analysis</a:t>
            </a:r>
            <a:endParaRPr lang="en-GB" dirty="0"/>
          </a:p>
        </p:txBody>
      </p:sp>
      <p:sp>
        <p:nvSpPr>
          <p:cNvPr id="19" name="TextBox 18"/>
          <p:cNvSpPr txBox="1"/>
          <p:nvPr/>
        </p:nvSpPr>
        <p:spPr>
          <a:xfrm>
            <a:off x="1735314" y="4924290"/>
            <a:ext cx="2128620" cy="646331"/>
          </a:xfrm>
          <a:prstGeom prst="rect">
            <a:avLst/>
          </a:prstGeom>
          <a:noFill/>
        </p:spPr>
        <p:txBody>
          <a:bodyPr wrap="square" rtlCol="0">
            <a:spAutoFit/>
          </a:bodyPr>
          <a:lstStyle/>
          <a:p>
            <a:r>
              <a:rPr lang="en-GB" sz="3600" dirty="0">
                <a:solidFill>
                  <a:srgbClr val="FF0000"/>
                </a:solidFill>
              </a:rPr>
              <a:t>METAPY</a:t>
            </a:r>
          </a:p>
        </p:txBody>
      </p:sp>
      <p:sp>
        <p:nvSpPr>
          <p:cNvPr id="8" name="Rectangle 7"/>
          <p:cNvSpPr/>
          <p:nvPr/>
        </p:nvSpPr>
        <p:spPr>
          <a:xfrm>
            <a:off x="1572830" y="4552994"/>
            <a:ext cx="2291104" cy="195246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098" name="Picture 2" descr="Image result for plant roots"/>
          <p:cNvPicPr>
            <a:picLocks noChangeAspect="1" noChangeArrowheads="1"/>
          </p:cNvPicPr>
          <p:nvPr/>
        </p:nvPicPr>
        <p:blipFill rotWithShape="1">
          <a:blip r:embed="rId7">
            <a:extLst>
              <a:ext uri="{28A0092B-C50C-407E-A947-70E740481C1C}">
                <a14:useLocalDpi xmlns:a14="http://schemas.microsoft.com/office/drawing/2010/main" val="0"/>
              </a:ext>
            </a:extLst>
          </a:blip>
          <a:srcRect l="10410" r="14725" b="14711"/>
          <a:stretch/>
        </p:blipFill>
        <p:spPr bwMode="auto">
          <a:xfrm>
            <a:off x="3975373" y="846816"/>
            <a:ext cx="700997" cy="81162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FDB6F89-8330-FAE6-C347-A118647B695D}"/>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C2922FB4-D5E0-CF67-477E-7B1B6B200887}"/>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7102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050" y="8986"/>
            <a:ext cx="3233090" cy="590931"/>
          </a:xfrm>
        </p:spPr>
        <p:txBody>
          <a:bodyPr/>
          <a:lstStyle/>
          <a:p>
            <a:pPr algn="r"/>
            <a:r>
              <a:rPr lang="en-GB" dirty="0"/>
              <a:t>METAPY</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857" t="15640" r="71258" b="8572"/>
          <a:stretch/>
        </p:blipFill>
        <p:spPr bwMode="auto">
          <a:xfrm>
            <a:off x="1504950" y="0"/>
            <a:ext cx="5156201" cy="6828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Content Placeholder 2"/>
          <p:cNvSpPr txBox="1">
            <a:spLocks/>
          </p:cNvSpPr>
          <p:nvPr/>
        </p:nvSpPr>
        <p:spPr>
          <a:xfrm>
            <a:off x="6661150" y="1484214"/>
            <a:ext cx="3820854" cy="5343886"/>
          </a:xfrm>
          <a:prstGeom prst="rect">
            <a:avLst/>
          </a:prstGeom>
          <a:noFill/>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dirty="0"/>
              <a:t>Identify species based on a given database of sequences</a:t>
            </a:r>
          </a:p>
          <a:p>
            <a:r>
              <a:rPr lang="en-GB" dirty="0">
                <a:sym typeface="Wingdings" panose="05000000000000000000" pitchFamily="2" charset="2"/>
              </a:rPr>
              <a:t>Travis testing: Software engineering testing framework </a:t>
            </a:r>
          </a:p>
          <a:p>
            <a:r>
              <a:rPr lang="en-GB" dirty="0" err="1">
                <a:sym typeface="Wingdings" panose="05000000000000000000" pitchFamily="2" charset="2"/>
              </a:rPr>
              <a:t>Codecov</a:t>
            </a:r>
            <a:r>
              <a:rPr lang="en-GB" dirty="0">
                <a:sym typeface="Wingdings" panose="05000000000000000000" pitchFamily="2" charset="2"/>
              </a:rPr>
              <a:t>, Pep8 – Code quality measure</a:t>
            </a:r>
          </a:p>
          <a:p>
            <a:r>
              <a:rPr lang="en-GB" dirty="0">
                <a:sym typeface="Wingdings" panose="05000000000000000000" pitchFamily="2" charset="2"/>
              </a:rPr>
              <a:t>Test coverage 76%, health 91%</a:t>
            </a:r>
          </a:p>
          <a:p>
            <a:endParaRPr lang="en-GB" dirty="0">
              <a:sym typeface="Wingdings" panose="05000000000000000000" pitchFamily="2" charset="2"/>
            </a:endParaRPr>
          </a:p>
          <a:p>
            <a:r>
              <a:rPr lang="en-GB" dirty="0">
                <a:sym typeface="Wingdings" panose="05000000000000000000" pitchFamily="2" charset="2"/>
                <a:hlinkClick r:id="rId3"/>
              </a:rPr>
              <a:t>https://github.com/widdowquinn/THAPBI-pycits</a:t>
            </a:r>
            <a:endParaRPr lang="en-GB" dirty="0">
              <a:sym typeface="Wingdings" panose="05000000000000000000" pitchFamily="2" charset="2"/>
            </a:endParaRPr>
          </a:p>
        </p:txBody>
      </p:sp>
      <p:sp>
        <p:nvSpPr>
          <p:cNvPr id="3" name="Rectangle 2">
            <a:extLst>
              <a:ext uri="{FF2B5EF4-FFF2-40B4-BE49-F238E27FC236}">
                <a16:creationId xmlns:a16="http://schemas.microsoft.com/office/drawing/2014/main" id="{95FEFFDF-616B-9605-F579-8A8F608530EA}"/>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FBD5CBCF-91DB-411E-99A5-B3144C40A243}"/>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6901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96729" y="1513751"/>
            <a:ext cx="2181429" cy="3996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a:p>
        </p:txBody>
      </p:sp>
      <p:sp>
        <p:nvSpPr>
          <p:cNvPr id="5" name="Preparation 4"/>
          <p:cNvSpPr/>
          <p:nvPr/>
        </p:nvSpPr>
        <p:spPr>
          <a:xfrm>
            <a:off x="1592083" y="296493"/>
            <a:ext cx="2928977" cy="363334"/>
          </a:xfrm>
          <a:prstGeom prst="flowChartPreparation">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Method</a:t>
            </a:r>
          </a:p>
        </p:txBody>
      </p:sp>
      <p:sp>
        <p:nvSpPr>
          <p:cNvPr id="6" name="Preparation 5"/>
          <p:cNvSpPr/>
          <p:nvPr/>
        </p:nvSpPr>
        <p:spPr>
          <a:xfrm>
            <a:off x="4763178" y="296493"/>
            <a:ext cx="2928977" cy="363334"/>
          </a:xfrm>
          <a:prstGeom prst="flowChartPreparation">
            <a:avLst/>
          </a:prstGeom>
          <a:solidFill>
            <a:srgbClr val="008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Tool</a:t>
            </a:r>
          </a:p>
        </p:txBody>
      </p:sp>
      <p:sp>
        <p:nvSpPr>
          <p:cNvPr id="8" name="Process 7"/>
          <p:cNvSpPr/>
          <p:nvPr/>
        </p:nvSpPr>
        <p:spPr>
          <a:xfrm>
            <a:off x="1592083" y="770606"/>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DNA extraction/ PCR</a:t>
            </a:r>
          </a:p>
        </p:txBody>
      </p:sp>
      <p:sp>
        <p:nvSpPr>
          <p:cNvPr id="9" name="Process 8"/>
          <p:cNvSpPr/>
          <p:nvPr/>
        </p:nvSpPr>
        <p:spPr>
          <a:xfrm>
            <a:off x="1592083" y="1224758"/>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DNAseq</a:t>
            </a:r>
            <a:endParaRPr lang="en-GB" sz="1400" dirty="0"/>
          </a:p>
        </p:txBody>
      </p:sp>
      <p:sp>
        <p:nvSpPr>
          <p:cNvPr id="10" name="Process 9"/>
          <p:cNvSpPr/>
          <p:nvPr/>
        </p:nvSpPr>
        <p:spPr>
          <a:xfrm>
            <a:off x="1592083" y="1678909"/>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QC, Trim, Chimera detection</a:t>
            </a:r>
          </a:p>
        </p:txBody>
      </p:sp>
      <p:sp>
        <p:nvSpPr>
          <p:cNvPr id="11" name="Document 10"/>
          <p:cNvSpPr/>
          <p:nvPr/>
        </p:nvSpPr>
        <p:spPr>
          <a:xfrm>
            <a:off x="1592083" y="2133059"/>
            <a:ext cx="2928977" cy="362645"/>
          </a:xfrm>
          <a:prstGeom prst="flowChartDocument">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Assemble reads</a:t>
            </a:r>
          </a:p>
        </p:txBody>
      </p:sp>
      <p:cxnSp>
        <p:nvCxnSpPr>
          <p:cNvPr id="12" name="Straight Arrow Connector 11"/>
          <p:cNvCxnSpPr>
            <a:stCxn id="8" idx="2"/>
            <a:endCxn id="9" idx="0"/>
          </p:cNvCxnSpPr>
          <p:nvPr/>
        </p:nvCxnSpPr>
        <p:spPr>
          <a:xfrm>
            <a:off x="3056571" y="1133251"/>
            <a:ext cx="0" cy="915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2"/>
            <a:endCxn id="10" idx="0"/>
          </p:cNvCxnSpPr>
          <p:nvPr/>
        </p:nvCxnSpPr>
        <p:spPr>
          <a:xfrm>
            <a:off x="3056571" y="1587402"/>
            <a:ext cx="0" cy="9150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0" idx="2"/>
            <a:endCxn id="11" idx="0"/>
          </p:cNvCxnSpPr>
          <p:nvPr/>
        </p:nvCxnSpPr>
        <p:spPr>
          <a:xfrm>
            <a:off x="3056571" y="2041554"/>
            <a:ext cx="0" cy="915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9" name="Process 18"/>
          <p:cNvSpPr/>
          <p:nvPr/>
        </p:nvSpPr>
        <p:spPr>
          <a:xfrm>
            <a:off x="7878549" y="1905547"/>
            <a:ext cx="2599609" cy="362645"/>
          </a:xfrm>
          <a:prstGeom prst="flowChartProcess">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Error correction ???:</a:t>
            </a:r>
          </a:p>
          <a:p>
            <a:pPr algn="ctr"/>
            <a:r>
              <a:rPr lang="en-GB" sz="1400" dirty="0"/>
              <a:t>Bayes Hammer</a:t>
            </a:r>
          </a:p>
        </p:txBody>
      </p:sp>
      <p:cxnSp>
        <p:nvCxnSpPr>
          <p:cNvPr id="70" name="Straight Arrow Connector 69"/>
          <p:cNvCxnSpPr/>
          <p:nvPr/>
        </p:nvCxnSpPr>
        <p:spPr>
          <a:xfrm>
            <a:off x="3056571" y="656391"/>
            <a:ext cx="0" cy="1369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1" name="Process 7"/>
          <p:cNvSpPr/>
          <p:nvPr/>
        </p:nvSpPr>
        <p:spPr>
          <a:xfrm>
            <a:off x="4763178" y="770169"/>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Nested PCR</a:t>
            </a:r>
          </a:p>
        </p:txBody>
      </p:sp>
      <p:sp>
        <p:nvSpPr>
          <p:cNvPr id="72" name="Process 8"/>
          <p:cNvSpPr/>
          <p:nvPr/>
        </p:nvSpPr>
        <p:spPr>
          <a:xfrm>
            <a:off x="4763178" y="1224321"/>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Illumina overlapping read</a:t>
            </a:r>
          </a:p>
        </p:txBody>
      </p:sp>
      <p:sp>
        <p:nvSpPr>
          <p:cNvPr id="73" name="Process 9"/>
          <p:cNvSpPr/>
          <p:nvPr/>
        </p:nvSpPr>
        <p:spPr>
          <a:xfrm>
            <a:off x="4763178" y="1678472"/>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Fastqc</a:t>
            </a:r>
            <a:r>
              <a:rPr lang="en-GB" sz="1400" dirty="0"/>
              <a:t>, Trimmomatic, </a:t>
            </a:r>
            <a:r>
              <a:rPr lang="en-GB" sz="1400" dirty="0" err="1"/>
              <a:t>Vsearch</a:t>
            </a:r>
            <a:r>
              <a:rPr lang="en-GB" sz="1400" dirty="0"/>
              <a:t> </a:t>
            </a:r>
          </a:p>
        </p:txBody>
      </p:sp>
      <p:sp>
        <p:nvSpPr>
          <p:cNvPr id="74" name="Document 10"/>
          <p:cNvSpPr/>
          <p:nvPr/>
        </p:nvSpPr>
        <p:spPr>
          <a:xfrm>
            <a:off x="4763178" y="2132622"/>
            <a:ext cx="2928977" cy="362645"/>
          </a:xfrm>
          <a:prstGeom prst="flowChartDocument">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Flash / PEAR</a:t>
            </a:r>
          </a:p>
        </p:txBody>
      </p:sp>
      <p:cxnSp>
        <p:nvCxnSpPr>
          <p:cNvPr id="75" name="Straight Arrow Connector 74"/>
          <p:cNvCxnSpPr>
            <a:stCxn id="71" idx="2"/>
            <a:endCxn id="72" idx="0"/>
          </p:cNvCxnSpPr>
          <p:nvPr/>
        </p:nvCxnSpPr>
        <p:spPr>
          <a:xfrm>
            <a:off x="6227666" y="1132814"/>
            <a:ext cx="0" cy="915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72" idx="2"/>
            <a:endCxn id="73" idx="0"/>
          </p:cNvCxnSpPr>
          <p:nvPr/>
        </p:nvCxnSpPr>
        <p:spPr>
          <a:xfrm>
            <a:off x="6227666" y="1586965"/>
            <a:ext cx="0" cy="9150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3" idx="2"/>
            <a:endCxn id="74" idx="0"/>
          </p:cNvCxnSpPr>
          <p:nvPr/>
        </p:nvCxnSpPr>
        <p:spPr>
          <a:xfrm>
            <a:off x="6227666" y="2041117"/>
            <a:ext cx="0" cy="915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74" idx="2"/>
          </p:cNvCxnSpPr>
          <p:nvPr/>
        </p:nvCxnSpPr>
        <p:spPr>
          <a:xfrm>
            <a:off x="6227675" y="2471291"/>
            <a:ext cx="155" cy="10351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6227666" y="655954"/>
            <a:ext cx="0" cy="1369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Process 8"/>
          <p:cNvSpPr/>
          <p:nvPr/>
        </p:nvSpPr>
        <p:spPr>
          <a:xfrm>
            <a:off x="1597775" y="2592468"/>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Convert FQ, FA</a:t>
            </a:r>
          </a:p>
        </p:txBody>
      </p:sp>
      <p:sp>
        <p:nvSpPr>
          <p:cNvPr id="84" name="Process 9"/>
          <p:cNvSpPr/>
          <p:nvPr/>
        </p:nvSpPr>
        <p:spPr>
          <a:xfrm>
            <a:off x="1597775" y="3046620"/>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Trim primers off </a:t>
            </a:r>
            <a:r>
              <a:rPr lang="en-GB" sz="1400" dirty="0" err="1"/>
              <a:t>seq</a:t>
            </a:r>
            <a:endParaRPr lang="en-GB" sz="1400" dirty="0"/>
          </a:p>
        </p:txBody>
      </p:sp>
      <p:sp>
        <p:nvSpPr>
          <p:cNvPr id="85" name="Document 10"/>
          <p:cNvSpPr/>
          <p:nvPr/>
        </p:nvSpPr>
        <p:spPr>
          <a:xfrm>
            <a:off x="1597775" y="3500769"/>
            <a:ext cx="2928977" cy="362645"/>
          </a:xfrm>
          <a:prstGeom prst="flowChartDocument">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Cluster</a:t>
            </a:r>
          </a:p>
        </p:txBody>
      </p:sp>
      <p:cxnSp>
        <p:nvCxnSpPr>
          <p:cNvPr id="86" name="Straight Arrow Connector 85"/>
          <p:cNvCxnSpPr>
            <a:stCxn id="83" idx="2"/>
            <a:endCxn id="84" idx="0"/>
          </p:cNvCxnSpPr>
          <p:nvPr/>
        </p:nvCxnSpPr>
        <p:spPr>
          <a:xfrm>
            <a:off x="3062263" y="2955113"/>
            <a:ext cx="0" cy="915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84" idx="2"/>
            <a:endCxn id="85" idx="0"/>
          </p:cNvCxnSpPr>
          <p:nvPr/>
        </p:nvCxnSpPr>
        <p:spPr>
          <a:xfrm>
            <a:off x="3062263" y="3409264"/>
            <a:ext cx="0" cy="915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8" name="Process 8"/>
          <p:cNvSpPr/>
          <p:nvPr/>
        </p:nvSpPr>
        <p:spPr>
          <a:xfrm>
            <a:off x="4768871" y="2592031"/>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err="1"/>
              <a:t>Biopython</a:t>
            </a:r>
            <a:endParaRPr lang="en-GB" sz="1400" dirty="0"/>
          </a:p>
        </p:txBody>
      </p:sp>
      <p:sp>
        <p:nvSpPr>
          <p:cNvPr id="89" name="Process 9"/>
          <p:cNvSpPr/>
          <p:nvPr/>
        </p:nvSpPr>
        <p:spPr>
          <a:xfrm>
            <a:off x="4768871" y="3046183"/>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Python</a:t>
            </a:r>
          </a:p>
        </p:txBody>
      </p:sp>
      <p:sp>
        <p:nvSpPr>
          <p:cNvPr id="90" name="Document 10"/>
          <p:cNvSpPr/>
          <p:nvPr/>
        </p:nvSpPr>
        <p:spPr>
          <a:xfrm>
            <a:off x="4768871" y="3462651"/>
            <a:ext cx="2937145" cy="1191631"/>
          </a:xfrm>
          <a:prstGeom prst="flowChartDocument">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t>Swarm</a:t>
            </a:r>
          </a:p>
          <a:p>
            <a:pPr algn="ctr"/>
            <a:r>
              <a:rPr lang="en-GB" sz="1050" dirty="0"/>
              <a:t>CD-HIT</a:t>
            </a:r>
          </a:p>
          <a:p>
            <a:pPr algn="ctr"/>
            <a:r>
              <a:rPr lang="en-GB" sz="1050" dirty="0" err="1"/>
              <a:t>Vsearch</a:t>
            </a:r>
            <a:endParaRPr lang="en-GB" sz="1050" dirty="0"/>
          </a:p>
          <a:p>
            <a:pPr algn="ctr"/>
            <a:r>
              <a:rPr lang="en-GB" sz="1050" dirty="0"/>
              <a:t>Bowtie</a:t>
            </a:r>
          </a:p>
          <a:p>
            <a:pPr algn="ctr"/>
            <a:r>
              <a:rPr lang="en-GB" sz="1050" dirty="0" err="1"/>
              <a:t>Blastclust</a:t>
            </a:r>
            <a:endParaRPr lang="en-GB" sz="1050" dirty="0"/>
          </a:p>
        </p:txBody>
      </p:sp>
      <p:cxnSp>
        <p:nvCxnSpPr>
          <p:cNvPr id="91" name="Straight Arrow Connector 90"/>
          <p:cNvCxnSpPr>
            <a:stCxn id="88" idx="2"/>
            <a:endCxn id="89" idx="0"/>
          </p:cNvCxnSpPr>
          <p:nvPr/>
        </p:nvCxnSpPr>
        <p:spPr>
          <a:xfrm>
            <a:off x="6233359" y="2954676"/>
            <a:ext cx="0" cy="915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a:stCxn id="89" idx="2"/>
            <a:endCxn id="90" idx="0"/>
          </p:cNvCxnSpPr>
          <p:nvPr/>
        </p:nvCxnSpPr>
        <p:spPr>
          <a:xfrm>
            <a:off x="6233546" y="3408828"/>
            <a:ext cx="3713" cy="5382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054805" y="2471247"/>
            <a:ext cx="0" cy="13692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3" name="Process 8"/>
          <p:cNvSpPr/>
          <p:nvPr/>
        </p:nvSpPr>
        <p:spPr>
          <a:xfrm>
            <a:off x="4737420" y="5398176"/>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Python: </a:t>
            </a:r>
            <a:r>
              <a:rPr lang="en-GB" sz="1400" dirty="0" err="1"/>
              <a:t>sklearn</a:t>
            </a:r>
            <a:endParaRPr lang="en-GB" sz="1400" dirty="0"/>
          </a:p>
        </p:txBody>
      </p:sp>
      <p:sp>
        <p:nvSpPr>
          <p:cNvPr id="117" name="Decision 21"/>
          <p:cNvSpPr/>
          <p:nvPr/>
        </p:nvSpPr>
        <p:spPr>
          <a:xfrm>
            <a:off x="3098096" y="4578111"/>
            <a:ext cx="3092042" cy="785818"/>
          </a:xfrm>
          <a:prstGeom prst="flowChartDecision">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Compare clustering</a:t>
            </a:r>
          </a:p>
        </p:txBody>
      </p:sp>
      <p:cxnSp>
        <p:nvCxnSpPr>
          <p:cNvPr id="118" name="Elbow Connector 117"/>
          <p:cNvCxnSpPr/>
          <p:nvPr/>
        </p:nvCxnSpPr>
        <p:spPr>
          <a:xfrm>
            <a:off x="6302623" y="4978173"/>
            <a:ext cx="249640" cy="40142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9" name="Elbow Connector 118"/>
          <p:cNvCxnSpPr/>
          <p:nvPr/>
        </p:nvCxnSpPr>
        <p:spPr>
          <a:xfrm rot="10800000" flipV="1">
            <a:off x="2933256" y="4978171"/>
            <a:ext cx="277324" cy="401452"/>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0" name="Process 9"/>
          <p:cNvSpPr/>
          <p:nvPr/>
        </p:nvSpPr>
        <p:spPr>
          <a:xfrm>
            <a:off x="1597775" y="5398176"/>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Graphics</a:t>
            </a:r>
          </a:p>
        </p:txBody>
      </p:sp>
      <p:cxnSp>
        <p:nvCxnSpPr>
          <p:cNvPr id="124" name="Straight Arrow Connector 123"/>
          <p:cNvCxnSpPr/>
          <p:nvPr/>
        </p:nvCxnSpPr>
        <p:spPr>
          <a:xfrm>
            <a:off x="7706016" y="1883046"/>
            <a:ext cx="208619" cy="4629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a:off x="7689423" y="2109304"/>
            <a:ext cx="169566" cy="796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9" name="Process 9"/>
          <p:cNvSpPr/>
          <p:nvPr/>
        </p:nvSpPr>
        <p:spPr>
          <a:xfrm>
            <a:off x="1597775" y="5813249"/>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Summarise species</a:t>
            </a:r>
          </a:p>
        </p:txBody>
      </p:sp>
      <p:sp>
        <p:nvSpPr>
          <p:cNvPr id="130" name="Process 9"/>
          <p:cNvSpPr/>
          <p:nvPr/>
        </p:nvSpPr>
        <p:spPr>
          <a:xfrm>
            <a:off x="4732028" y="5814730"/>
            <a:ext cx="2928977" cy="362645"/>
          </a:xfrm>
          <a:prstGeom prst="flowChartProcess">
            <a:avLst/>
          </a:prstGeom>
          <a:solidFill>
            <a:srgbClr val="4C4C4C"/>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t>Python</a:t>
            </a:r>
          </a:p>
        </p:txBody>
      </p:sp>
    </p:spTree>
    <p:extLst>
      <p:ext uri="{BB962C8B-B14F-4D97-AF65-F5344CB8AC3E}">
        <p14:creationId xmlns:p14="http://schemas.microsoft.com/office/powerpoint/2010/main" val="17247421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0D9272-5B7C-AF6E-8FB8-2C909F188727}"/>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a:xfrm>
            <a:off x="8512630" y="324517"/>
            <a:ext cx="3670300" cy="7238905"/>
          </a:xfrm>
        </p:spPr>
        <p:txBody>
          <a:bodyPr/>
          <a:lstStyle/>
          <a:p>
            <a:r>
              <a:rPr lang="en-GB" sz="3200" dirty="0"/>
              <a:t>How well did the tools do??</a:t>
            </a:r>
            <a:br>
              <a:rPr lang="en-GB" sz="3200" dirty="0"/>
            </a:br>
            <a:br>
              <a:rPr lang="en-GB" sz="3200" dirty="0"/>
            </a:br>
            <a:r>
              <a:rPr lang="en-GB" sz="3200" b="0" u="sng" dirty="0"/>
              <a:t>In short every tool = different results. </a:t>
            </a:r>
            <a:br>
              <a:rPr lang="en-GB" sz="3200" dirty="0"/>
            </a:br>
            <a:br>
              <a:rPr lang="en-GB" sz="3200" dirty="0"/>
            </a:br>
            <a:r>
              <a:rPr lang="en-GB" sz="3200" dirty="0"/>
              <a:t>It is not straight forward!!</a:t>
            </a:r>
            <a:br>
              <a:rPr lang="en-GB" sz="3200" dirty="0"/>
            </a:br>
            <a:br>
              <a:rPr lang="en-GB" sz="3200" dirty="0"/>
            </a:br>
            <a:r>
              <a:rPr lang="en-GB" sz="3200" dirty="0">
                <a:solidFill>
                  <a:schemeClr val="tx1"/>
                </a:solidFill>
              </a:rPr>
              <a:t>We used this to classify many datasets and advise on government policy. </a:t>
            </a:r>
            <a:br>
              <a:rPr lang="en-GB" sz="3200" dirty="0"/>
            </a:br>
            <a:br>
              <a:rPr lang="en-GB" sz="3200" dirty="0"/>
            </a:br>
            <a:endParaRPr lang="en-GB" b="0" dirty="0"/>
          </a:p>
        </p:txBody>
      </p:sp>
      <p:sp>
        <p:nvSpPr>
          <p:cNvPr id="3" name="Rectangle 2"/>
          <p:cNvSpPr/>
          <p:nvPr/>
        </p:nvSpPr>
        <p:spPr>
          <a:xfrm>
            <a:off x="1654630" y="6023430"/>
            <a:ext cx="2206171" cy="595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90C450A1-E915-DB04-A807-663F88BC0075}"/>
              </a:ext>
            </a:extLst>
          </p:cNvPr>
          <p:cNvPicPr>
            <a:picLocks noChangeAspect="1"/>
          </p:cNvPicPr>
          <p:nvPr/>
        </p:nvPicPr>
        <p:blipFill rotWithShape="1">
          <a:blip r:embed="rId3"/>
          <a:srcRect r="6064"/>
          <a:stretch/>
        </p:blipFill>
        <p:spPr>
          <a:xfrm>
            <a:off x="0" y="62504"/>
            <a:ext cx="8458200" cy="6753225"/>
          </a:xfrm>
          <a:prstGeom prst="rect">
            <a:avLst/>
          </a:prstGeom>
        </p:spPr>
      </p:pic>
      <p:sp>
        <p:nvSpPr>
          <p:cNvPr id="7" name="Rectangle 6">
            <a:extLst>
              <a:ext uri="{FF2B5EF4-FFF2-40B4-BE49-F238E27FC236}">
                <a16:creationId xmlns:a16="http://schemas.microsoft.com/office/drawing/2014/main" id="{11E41E11-A776-FB02-FDFE-307AD0CC07CB}"/>
              </a:ext>
            </a:extLst>
          </p:cNvPr>
          <p:cNvSpPr/>
          <p:nvPr/>
        </p:nvSpPr>
        <p:spPr>
          <a:xfrm>
            <a:off x="10896601" y="51619"/>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cxnSp>
        <p:nvCxnSpPr>
          <p:cNvPr id="9" name="Straight Connector 8">
            <a:extLst>
              <a:ext uri="{FF2B5EF4-FFF2-40B4-BE49-F238E27FC236}">
                <a16:creationId xmlns:a16="http://schemas.microsoft.com/office/drawing/2014/main" id="{716C24E7-D82D-FA9B-68F9-5F719F0B021B}"/>
              </a:ext>
            </a:extLst>
          </p:cNvPr>
          <p:cNvCxnSpPr/>
          <p:nvPr/>
        </p:nvCxnSpPr>
        <p:spPr>
          <a:xfrm>
            <a:off x="165100" y="1193800"/>
            <a:ext cx="669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F8F2E-8CD9-843C-91C0-E98E80CDD5C6}"/>
              </a:ext>
            </a:extLst>
          </p:cNvPr>
          <p:cNvCxnSpPr/>
          <p:nvPr/>
        </p:nvCxnSpPr>
        <p:spPr>
          <a:xfrm>
            <a:off x="882650" y="5283200"/>
            <a:ext cx="6692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2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6600" y="116632"/>
            <a:ext cx="1041400" cy="13311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Title 3"/>
          <p:cNvSpPr>
            <a:spLocks noGrp="1"/>
          </p:cNvSpPr>
          <p:nvPr>
            <p:ph type="title"/>
          </p:nvPr>
        </p:nvSpPr>
        <p:spPr>
          <a:xfrm>
            <a:off x="2569008" y="21685"/>
            <a:ext cx="7857692" cy="590931"/>
          </a:xfrm>
        </p:spPr>
        <p:txBody>
          <a:bodyPr/>
          <a:lstStyle/>
          <a:p>
            <a:r>
              <a:rPr lang="en-GB" dirty="0"/>
              <a:t>Conclusion</a:t>
            </a:r>
          </a:p>
        </p:txBody>
      </p:sp>
      <p:sp>
        <p:nvSpPr>
          <p:cNvPr id="33" name="Content Placeholder 2"/>
          <p:cNvSpPr txBox="1">
            <a:spLocks/>
          </p:cNvSpPr>
          <p:nvPr/>
        </p:nvSpPr>
        <p:spPr>
          <a:xfrm>
            <a:off x="854269" y="1031891"/>
            <a:ext cx="9424848"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Font typeface="Arial" panose="020B0604020202020204" pitchFamily="34" charset="0"/>
              <a:buChar char="•"/>
            </a:pPr>
            <a:r>
              <a:rPr lang="en-GB" sz="2800" dirty="0"/>
              <a:t>Bioinformatics is a fast moving multi-discipline and very diverse research area. </a:t>
            </a:r>
          </a:p>
          <a:p>
            <a:pPr algn="just">
              <a:buFont typeface="Arial" panose="020B0604020202020204" pitchFamily="34" charset="0"/>
              <a:buChar char="•"/>
            </a:pPr>
            <a:r>
              <a:rPr lang="en-GB" sz="2800" dirty="0"/>
              <a:t>It requires good infrastructure investments, or a cloud based solution. </a:t>
            </a:r>
          </a:p>
          <a:p>
            <a:pPr algn="just">
              <a:buFont typeface="Arial" panose="020B0604020202020204" pitchFamily="34" charset="0"/>
              <a:buChar char="•"/>
            </a:pPr>
            <a:r>
              <a:rPr lang="en-GB" sz="2800" dirty="0"/>
              <a:t>Requires a team to flourish. </a:t>
            </a:r>
          </a:p>
          <a:p>
            <a:pPr algn="just">
              <a:buFont typeface="Arial" panose="020B0604020202020204" pitchFamily="34" charset="0"/>
              <a:buChar char="•"/>
            </a:pPr>
            <a:r>
              <a:rPr lang="en-GB" sz="2800" dirty="0"/>
              <a:t>This is the present and future of biology based research. Don’t get left behind. </a:t>
            </a:r>
            <a:endParaRPr lang="en-GB" sz="2400" dirty="0"/>
          </a:p>
        </p:txBody>
      </p:sp>
      <p:sp>
        <p:nvSpPr>
          <p:cNvPr id="2" name="Rectangle 1">
            <a:extLst>
              <a:ext uri="{FF2B5EF4-FFF2-40B4-BE49-F238E27FC236}">
                <a16:creationId xmlns:a16="http://schemas.microsoft.com/office/drawing/2014/main" id="{C9A1884D-0732-72D7-CA97-3D9DA27BBE95}"/>
              </a:ext>
            </a:extLst>
          </p:cNvPr>
          <p:cNvSpPr/>
          <p:nvPr/>
        </p:nvSpPr>
        <p:spPr>
          <a:xfrm>
            <a:off x="393700" y="239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BD7617D-01C6-807D-A969-926F3D584D9E}"/>
              </a:ext>
            </a:extLst>
          </p:cNvPr>
          <p:cNvSpPr/>
          <p:nvPr/>
        </p:nvSpPr>
        <p:spPr>
          <a:xfrm>
            <a:off x="11004163" y="116631"/>
            <a:ext cx="924134" cy="13311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59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6512F3-CE8A-19D8-B07E-1833AC5678D5}"/>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2509726" y="1"/>
            <a:ext cx="7941389" cy="590931"/>
          </a:xfrm>
        </p:spPr>
        <p:txBody>
          <a:bodyPr/>
          <a:lstStyle/>
          <a:p>
            <a:r>
              <a:rPr lang="en-GB" dirty="0"/>
              <a:t>Cost of sequencing</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9157737" y="1531083"/>
            <a:ext cx="2777435"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The new Illumina </a:t>
            </a:r>
            <a:r>
              <a:rPr lang="en-GB" sz="2400" b="1" dirty="0" err="1"/>
              <a:t>Novaseq</a:t>
            </a:r>
            <a:r>
              <a:rPr lang="en-GB" sz="2400" b="1" dirty="0"/>
              <a:t> can produce </a:t>
            </a:r>
            <a:r>
              <a:rPr lang="en-GB" sz="2400" b="1" u="sng" dirty="0">
                <a:highlight>
                  <a:srgbClr val="FFFF00"/>
                </a:highlight>
              </a:rPr>
              <a:t>16Tb</a:t>
            </a:r>
            <a:r>
              <a:rPr lang="en-GB" sz="2400" b="1" dirty="0"/>
              <a:t> of data per run!!</a:t>
            </a:r>
          </a:p>
          <a:p>
            <a:pPr marL="285750" indent="-285750">
              <a:buFont typeface="Arial" panose="020B0604020202020204" pitchFamily="34" charset="0"/>
              <a:buChar char="•"/>
            </a:pPr>
            <a:r>
              <a:rPr lang="en-GB" sz="2400" b="1" dirty="0"/>
              <a:t>Now $300 per human genome</a:t>
            </a:r>
            <a:endParaRPr lang="en-GB" sz="2400" dirty="0"/>
          </a:p>
          <a:p>
            <a:pPr marL="285750" indent="-285750">
              <a:buFont typeface="Arial" panose="020B0604020202020204" pitchFamily="34" charset="0"/>
              <a:buChar char="•"/>
            </a:pPr>
            <a:endParaRPr lang="en-GB" sz="2400" dirty="0"/>
          </a:p>
        </p:txBody>
      </p:sp>
      <p:sp>
        <p:nvSpPr>
          <p:cNvPr id="3" name="TextBox 2">
            <a:extLst>
              <a:ext uri="{FF2B5EF4-FFF2-40B4-BE49-F238E27FC236}">
                <a16:creationId xmlns:a16="http://schemas.microsoft.com/office/drawing/2014/main" id="{20A539C7-6CF0-CE00-80E4-C532F0303DDD}"/>
              </a:ext>
            </a:extLst>
          </p:cNvPr>
          <p:cNvSpPr txBox="1"/>
          <p:nvPr/>
        </p:nvSpPr>
        <p:spPr>
          <a:xfrm>
            <a:off x="1524003" y="5293597"/>
            <a:ext cx="9042399" cy="369332"/>
          </a:xfrm>
          <a:prstGeom prst="rect">
            <a:avLst/>
          </a:prstGeom>
          <a:noFill/>
        </p:spPr>
        <p:txBody>
          <a:bodyPr wrap="square">
            <a:spAutoFit/>
          </a:bodyPr>
          <a:lstStyle/>
          <a:p>
            <a:r>
              <a:rPr lang="en-GB" dirty="0"/>
              <a:t>https://www.genome.gov/about-genomics/fact-sheets/Sequencing-Human-Genome-cost</a:t>
            </a:r>
          </a:p>
        </p:txBody>
      </p:sp>
      <p:cxnSp>
        <p:nvCxnSpPr>
          <p:cNvPr id="7" name="Straight Arrow Connector 6">
            <a:extLst>
              <a:ext uri="{FF2B5EF4-FFF2-40B4-BE49-F238E27FC236}">
                <a16:creationId xmlns:a16="http://schemas.microsoft.com/office/drawing/2014/main" id="{A0116AFD-9E56-54D3-6890-C6D342BF9F55}"/>
              </a:ext>
            </a:extLst>
          </p:cNvPr>
          <p:cNvCxnSpPr>
            <a:cxnSpLocks/>
          </p:cNvCxnSpPr>
          <p:nvPr/>
        </p:nvCxnSpPr>
        <p:spPr>
          <a:xfrm>
            <a:off x="1986503" y="4083728"/>
            <a:ext cx="34228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Content Placeholder 2">
            <a:extLst>
              <a:ext uri="{FF2B5EF4-FFF2-40B4-BE49-F238E27FC236}">
                <a16:creationId xmlns:a16="http://schemas.microsoft.com/office/drawing/2014/main" id="{EEB93492-0121-A16B-FDE7-2D4288A94190}"/>
              </a:ext>
            </a:extLst>
          </p:cNvPr>
          <p:cNvSpPr txBox="1">
            <a:spLocks/>
          </p:cNvSpPr>
          <p:nvPr/>
        </p:nvSpPr>
        <p:spPr>
          <a:xfrm>
            <a:off x="318052" y="5870068"/>
            <a:ext cx="11617120" cy="89136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you can see from the graph, the cost has far out paced computers (Moore’s law) – oh dear! -  this kind of matters …</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65B6D0CE-640B-944C-BDAA-DA244150CD59}"/>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2050" name="Picture 2" descr="Graph: Sequencing Cost Per Genome">
            <a:extLst>
              <a:ext uri="{FF2B5EF4-FFF2-40B4-BE49-F238E27FC236}">
                <a16:creationId xmlns:a16="http://schemas.microsoft.com/office/drawing/2014/main" id="{DE63A719-00BB-33FC-73A8-57D6DAE324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4089" y="542252"/>
            <a:ext cx="8312727" cy="467735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EF6DBEB3-4FB2-091F-A94A-9C8BD390E479}"/>
              </a:ext>
            </a:extLst>
          </p:cNvPr>
          <p:cNvCxnSpPr>
            <a:cxnSpLocks/>
          </p:cNvCxnSpPr>
          <p:nvPr/>
        </p:nvCxnSpPr>
        <p:spPr>
          <a:xfrm>
            <a:off x="9759078" y="1128914"/>
            <a:ext cx="475377" cy="450849"/>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ECC4185F-79B8-922E-14C0-9212138F86A2}"/>
                  </a:ext>
                </a:extLst>
              </p14:cNvPr>
              <p14:cNvContentPartPr/>
              <p14:nvPr/>
            </p14:nvContentPartPr>
            <p14:xfrm>
              <a:off x="3566674" y="1413771"/>
              <a:ext cx="161640" cy="3137400"/>
            </p14:xfrm>
          </p:contentPart>
        </mc:Choice>
        <mc:Fallback>
          <p:pic>
            <p:nvPicPr>
              <p:cNvPr id="6" name="Ink 5">
                <a:extLst>
                  <a:ext uri="{FF2B5EF4-FFF2-40B4-BE49-F238E27FC236}">
                    <a16:creationId xmlns:a16="http://schemas.microsoft.com/office/drawing/2014/main" id="{ECC4185F-79B8-922E-14C0-9212138F86A2}"/>
                  </a:ext>
                </a:extLst>
              </p:cNvPr>
              <p:cNvPicPr/>
              <p:nvPr/>
            </p:nvPicPr>
            <p:blipFill>
              <a:blip r:embed="rId4"/>
              <a:stretch>
                <a:fillRect/>
              </a:stretch>
            </p:blipFill>
            <p:spPr>
              <a:xfrm>
                <a:off x="3513034" y="1306131"/>
                <a:ext cx="269280" cy="3353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CB2B7382-94C3-FEBB-8821-D6E29DB9A23F}"/>
                  </a:ext>
                </a:extLst>
              </p14:cNvPr>
              <p14:cNvContentPartPr/>
              <p14:nvPr/>
            </p14:nvContentPartPr>
            <p14:xfrm>
              <a:off x="5889754" y="1569291"/>
              <a:ext cx="423720" cy="2982240"/>
            </p14:xfrm>
          </p:contentPart>
        </mc:Choice>
        <mc:Fallback>
          <p:pic>
            <p:nvPicPr>
              <p:cNvPr id="12" name="Ink 11">
                <a:extLst>
                  <a:ext uri="{FF2B5EF4-FFF2-40B4-BE49-F238E27FC236}">
                    <a16:creationId xmlns:a16="http://schemas.microsoft.com/office/drawing/2014/main" id="{CB2B7382-94C3-FEBB-8821-D6E29DB9A23F}"/>
                  </a:ext>
                </a:extLst>
              </p:cNvPr>
              <p:cNvPicPr/>
              <p:nvPr/>
            </p:nvPicPr>
            <p:blipFill>
              <a:blip r:embed="rId6"/>
              <a:stretch>
                <a:fillRect/>
              </a:stretch>
            </p:blipFill>
            <p:spPr>
              <a:xfrm>
                <a:off x="5835754" y="1461291"/>
                <a:ext cx="531360" cy="3197880"/>
              </a:xfrm>
              <a:prstGeom prst="rect">
                <a:avLst/>
              </a:prstGeom>
            </p:spPr>
          </p:pic>
        </mc:Fallback>
      </mc:AlternateContent>
      <p:sp>
        <p:nvSpPr>
          <p:cNvPr id="13" name="TextBox 12">
            <a:extLst>
              <a:ext uri="{FF2B5EF4-FFF2-40B4-BE49-F238E27FC236}">
                <a16:creationId xmlns:a16="http://schemas.microsoft.com/office/drawing/2014/main" id="{4FE070D7-E049-A18E-FEF1-1AD6F39ADB71}"/>
              </a:ext>
            </a:extLst>
          </p:cNvPr>
          <p:cNvSpPr txBox="1"/>
          <p:nvPr/>
        </p:nvSpPr>
        <p:spPr>
          <a:xfrm>
            <a:off x="1805565" y="2057400"/>
            <a:ext cx="1247878" cy="400110"/>
          </a:xfrm>
          <a:prstGeom prst="rect">
            <a:avLst/>
          </a:prstGeom>
          <a:noFill/>
        </p:spPr>
        <p:txBody>
          <a:bodyPr wrap="square" rtlCol="0">
            <a:spAutoFit/>
          </a:bodyPr>
          <a:lstStyle/>
          <a:p>
            <a:r>
              <a:rPr lang="en-US" sz="2000" b="1" dirty="0">
                <a:solidFill>
                  <a:srgbClr val="FF0000"/>
                </a:solidFill>
              </a:rPr>
              <a:t>Sanger</a:t>
            </a:r>
            <a:endParaRPr lang="en-US" b="1" dirty="0">
              <a:solidFill>
                <a:srgbClr val="FF0000"/>
              </a:solidFill>
            </a:endParaRPr>
          </a:p>
        </p:txBody>
      </p:sp>
      <p:sp>
        <p:nvSpPr>
          <p:cNvPr id="14" name="TextBox 13">
            <a:extLst>
              <a:ext uri="{FF2B5EF4-FFF2-40B4-BE49-F238E27FC236}">
                <a16:creationId xmlns:a16="http://schemas.microsoft.com/office/drawing/2014/main" id="{2BED99F4-10B6-979D-3AC7-5D39C43A6B46}"/>
              </a:ext>
            </a:extLst>
          </p:cNvPr>
          <p:cNvSpPr txBox="1"/>
          <p:nvPr/>
        </p:nvSpPr>
        <p:spPr>
          <a:xfrm>
            <a:off x="4297619" y="2533513"/>
            <a:ext cx="1473368" cy="707886"/>
          </a:xfrm>
          <a:prstGeom prst="rect">
            <a:avLst/>
          </a:prstGeom>
          <a:noFill/>
        </p:spPr>
        <p:txBody>
          <a:bodyPr wrap="square" rtlCol="0">
            <a:spAutoFit/>
          </a:bodyPr>
          <a:lstStyle/>
          <a:p>
            <a:r>
              <a:rPr lang="en-US" sz="2000" b="1" dirty="0">
                <a:solidFill>
                  <a:srgbClr val="FF0000"/>
                </a:solidFill>
              </a:rPr>
              <a:t>NGS, or 2</a:t>
            </a:r>
            <a:r>
              <a:rPr lang="en-US" sz="2000" b="1" baseline="30000" dirty="0">
                <a:solidFill>
                  <a:srgbClr val="FF0000"/>
                </a:solidFill>
              </a:rPr>
              <a:t>nd</a:t>
            </a:r>
            <a:r>
              <a:rPr lang="en-US" sz="2000" b="1" dirty="0">
                <a:solidFill>
                  <a:srgbClr val="FF0000"/>
                </a:solidFill>
              </a:rPr>
              <a:t> generation</a:t>
            </a:r>
            <a:endParaRPr lang="en-US" b="1" dirty="0">
              <a:solidFill>
                <a:srgbClr val="FF0000"/>
              </a:solidFill>
            </a:endParaRPr>
          </a:p>
        </p:txBody>
      </p:sp>
      <p:sp>
        <p:nvSpPr>
          <p:cNvPr id="15" name="TextBox 14">
            <a:extLst>
              <a:ext uri="{FF2B5EF4-FFF2-40B4-BE49-F238E27FC236}">
                <a16:creationId xmlns:a16="http://schemas.microsoft.com/office/drawing/2014/main" id="{7BFE1889-8D45-B386-E9A9-B3441C7BEE05}"/>
              </a:ext>
            </a:extLst>
          </p:cNvPr>
          <p:cNvSpPr txBox="1"/>
          <p:nvPr/>
        </p:nvSpPr>
        <p:spPr>
          <a:xfrm>
            <a:off x="6679632" y="3375343"/>
            <a:ext cx="1484653" cy="707886"/>
          </a:xfrm>
          <a:prstGeom prst="rect">
            <a:avLst/>
          </a:prstGeom>
          <a:noFill/>
        </p:spPr>
        <p:txBody>
          <a:bodyPr wrap="square" rtlCol="0">
            <a:spAutoFit/>
          </a:bodyPr>
          <a:lstStyle/>
          <a:p>
            <a:r>
              <a:rPr lang="en-US" sz="2000" b="1" dirty="0">
                <a:solidFill>
                  <a:srgbClr val="FF0000"/>
                </a:solidFill>
              </a:rPr>
              <a:t>Third gen, sort of</a:t>
            </a:r>
            <a:endParaRPr lang="en-US" b="1" dirty="0">
              <a:solidFill>
                <a:srgbClr val="FF0000"/>
              </a:solidFill>
            </a:endParaRPr>
          </a:p>
        </p:txBody>
      </p:sp>
    </p:spTree>
    <p:extLst>
      <p:ext uri="{BB962C8B-B14F-4D97-AF65-F5344CB8AC3E}">
        <p14:creationId xmlns:p14="http://schemas.microsoft.com/office/powerpoint/2010/main" val="29117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54576B4-35F2-44E1-CCB8-BB8EAB0EDC85}"/>
              </a:ext>
            </a:extLst>
          </p:cNvPr>
          <p:cNvSpPr/>
          <p:nvPr/>
        </p:nvSpPr>
        <p:spPr>
          <a:xfrm>
            <a:off x="368301" y="0"/>
            <a:ext cx="1042219" cy="13961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2" name="Picture 1">
            <a:extLst>
              <a:ext uri="{FF2B5EF4-FFF2-40B4-BE49-F238E27FC236}">
                <a16:creationId xmlns:a16="http://schemas.microsoft.com/office/drawing/2014/main" id="{9F7EB966-0130-4C24-840F-A0F4D9631F34}"/>
              </a:ext>
            </a:extLst>
          </p:cNvPr>
          <p:cNvPicPr>
            <a:picLocks noChangeAspect="1"/>
          </p:cNvPicPr>
          <p:nvPr/>
        </p:nvPicPr>
        <p:blipFill>
          <a:blip r:embed="rId2"/>
          <a:stretch>
            <a:fillRect/>
          </a:stretch>
        </p:blipFill>
        <p:spPr>
          <a:xfrm>
            <a:off x="0" y="-37047"/>
            <a:ext cx="11981793" cy="6895048"/>
          </a:xfrm>
          <a:prstGeom prst="rect">
            <a:avLst/>
          </a:prstGeom>
        </p:spPr>
      </p:pic>
      <p:sp>
        <p:nvSpPr>
          <p:cNvPr id="5" name="Rectangle 4">
            <a:extLst>
              <a:ext uri="{FF2B5EF4-FFF2-40B4-BE49-F238E27FC236}">
                <a16:creationId xmlns:a16="http://schemas.microsoft.com/office/drawing/2014/main" id="{4B5ED174-4879-4860-B90A-4380D175C3F4}"/>
              </a:ext>
            </a:extLst>
          </p:cNvPr>
          <p:cNvSpPr/>
          <p:nvPr/>
        </p:nvSpPr>
        <p:spPr>
          <a:xfrm>
            <a:off x="3699641" y="1893347"/>
            <a:ext cx="4399330" cy="433967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3817278" y="1890233"/>
            <a:ext cx="7857692" cy="590931"/>
          </a:xfrm>
        </p:spPr>
        <p:txBody>
          <a:bodyPr/>
          <a:lstStyle/>
          <a:p>
            <a:r>
              <a:rPr lang="en-GB" dirty="0"/>
              <a:t>Acknowledgements</a:t>
            </a:r>
          </a:p>
        </p:txBody>
      </p:sp>
      <p:sp>
        <p:nvSpPr>
          <p:cNvPr id="3" name="TextBox 2">
            <a:extLst>
              <a:ext uri="{FF2B5EF4-FFF2-40B4-BE49-F238E27FC236}">
                <a16:creationId xmlns:a16="http://schemas.microsoft.com/office/drawing/2014/main" id="{EF7A40A2-16D2-49B2-8464-6AAD081D9ADE}"/>
              </a:ext>
            </a:extLst>
          </p:cNvPr>
          <p:cNvSpPr txBox="1"/>
          <p:nvPr/>
        </p:nvSpPr>
        <p:spPr>
          <a:xfrm>
            <a:off x="4162096" y="2355040"/>
            <a:ext cx="3436883" cy="4431983"/>
          </a:xfrm>
          <a:prstGeom prst="rect">
            <a:avLst/>
          </a:prstGeom>
          <a:noFill/>
        </p:spPr>
        <p:txBody>
          <a:bodyPr wrap="square" rtlCol="0">
            <a:spAutoFit/>
          </a:bodyPr>
          <a:lstStyle/>
          <a:p>
            <a:r>
              <a:rPr lang="en-GB" dirty="0"/>
              <a:t>So many collaborators:</a:t>
            </a:r>
          </a:p>
          <a:p>
            <a:pPr marL="285750" indent="-285750">
              <a:buFont typeface="Arial" panose="020B0604020202020204" pitchFamily="34" charset="0"/>
              <a:buChar char="•"/>
            </a:pPr>
            <a:r>
              <a:rPr lang="en-GB" dirty="0"/>
              <a:t>Janet Cox-Singh lab</a:t>
            </a:r>
          </a:p>
          <a:p>
            <a:pPr marL="285750" indent="-285750">
              <a:buFont typeface="Arial" panose="020B0604020202020204" pitchFamily="34" charset="0"/>
              <a:buChar char="•"/>
            </a:pPr>
            <a:r>
              <a:rPr lang="en-GB" dirty="0"/>
              <a:t>John Jones lab</a:t>
            </a:r>
          </a:p>
          <a:p>
            <a:pPr marL="285750" indent="-285750">
              <a:buFont typeface="Arial" panose="020B0604020202020204" pitchFamily="34" charset="0"/>
              <a:buChar char="•"/>
            </a:pPr>
            <a:r>
              <a:rPr lang="en-GB" dirty="0" err="1"/>
              <a:t>Seb</a:t>
            </a:r>
            <a:r>
              <a:rPr lang="en-GB" dirty="0"/>
              <a:t> Eves Van den Aker lab</a:t>
            </a:r>
          </a:p>
          <a:p>
            <a:pPr marL="285750" indent="-285750">
              <a:buFont typeface="Arial" panose="020B0604020202020204" pitchFamily="34" charset="0"/>
              <a:buChar char="•"/>
            </a:pPr>
            <a:r>
              <a:rPr lang="en-GB" dirty="0"/>
              <a:t>Silvia </a:t>
            </a:r>
            <a:r>
              <a:rPr lang="en-GB" dirty="0" err="1"/>
              <a:t>Parachini</a:t>
            </a:r>
            <a:r>
              <a:rPr lang="en-GB" dirty="0"/>
              <a:t> lab</a:t>
            </a:r>
          </a:p>
          <a:p>
            <a:pPr marL="285750" indent="-285750">
              <a:buFont typeface="Arial" panose="020B0604020202020204" pitchFamily="34" charset="0"/>
              <a:buChar char="•"/>
            </a:pPr>
            <a:r>
              <a:rPr lang="en-GB" dirty="0"/>
              <a:t>Mike Ritchie lab</a:t>
            </a:r>
          </a:p>
          <a:p>
            <a:pPr marL="285750" indent="-285750">
              <a:buFont typeface="Arial" panose="020B0604020202020204" pitchFamily="34" charset="0"/>
              <a:buChar char="•"/>
            </a:pPr>
            <a:r>
              <a:rPr lang="en-GB" dirty="0"/>
              <a:t>Jorunn Bos lab</a:t>
            </a:r>
          </a:p>
          <a:p>
            <a:pPr marL="285750" indent="-285750">
              <a:buFont typeface="Arial" panose="020B0604020202020204" pitchFamily="34" charset="0"/>
              <a:buChar char="•"/>
            </a:pPr>
            <a:r>
              <a:rPr lang="en-GB" dirty="0"/>
              <a:t>Nathan Bailey lab</a:t>
            </a:r>
          </a:p>
          <a:p>
            <a:pPr marL="285750" indent="-285750">
              <a:buFont typeface="Arial" panose="020B0604020202020204" pitchFamily="34" charset="0"/>
              <a:buChar char="•"/>
            </a:pPr>
            <a:r>
              <a:rPr lang="en-GB" dirty="0"/>
              <a:t>Simon </a:t>
            </a:r>
            <a:r>
              <a:rPr lang="en-GB" dirty="0" err="1"/>
              <a:t>Powis</a:t>
            </a:r>
            <a:r>
              <a:rPr lang="en-GB" dirty="0"/>
              <a:t> lab</a:t>
            </a:r>
          </a:p>
          <a:p>
            <a:pPr marL="285750" indent="-285750">
              <a:buFont typeface="Arial" panose="020B0604020202020204" pitchFamily="34" charset="0"/>
              <a:buChar char="•"/>
            </a:pPr>
            <a:r>
              <a:rPr lang="en-GB" dirty="0"/>
              <a:t>David Cooke lab</a:t>
            </a:r>
          </a:p>
          <a:p>
            <a:pPr marL="285750" indent="-285750">
              <a:buFont typeface="Arial" panose="020B0604020202020204" pitchFamily="34" charset="0"/>
              <a:buChar char="•"/>
            </a:pPr>
            <a:r>
              <a:rPr lang="en-GB" dirty="0"/>
              <a:t>The data analysis group U </a:t>
            </a:r>
            <a:r>
              <a:rPr lang="en-GB"/>
              <a:t>of Dundee</a:t>
            </a:r>
            <a:endParaRPr lang="en-GB" dirty="0"/>
          </a:p>
          <a:p>
            <a:pPr marL="285750" indent="-285750">
              <a:buFont typeface="Arial" panose="020B0604020202020204" pitchFamily="34" charset="0"/>
              <a:buChar char="•"/>
            </a:pPr>
            <a:r>
              <a:rPr lang="en-GB" dirty="0"/>
              <a:t>……..</a:t>
            </a:r>
          </a:p>
          <a:p>
            <a:endParaRPr lang="en-GB" sz="2400" dirty="0"/>
          </a:p>
          <a:p>
            <a:endParaRPr lang="en-GB" sz="2400" dirty="0"/>
          </a:p>
        </p:txBody>
      </p:sp>
    </p:spTree>
    <p:extLst>
      <p:ext uri="{BB962C8B-B14F-4D97-AF65-F5344CB8AC3E}">
        <p14:creationId xmlns:p14="http://schemas.microsoft.com/office/powerpoint/2010/main" val="2664575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F05B34-3938-0E51-3908-09F2E68F66F0}"/>
              </a:ext>
            </a:extLst>
          </p:cNvPr>
          <p:cNvSpPr/>
          <p:nvPr/>
        </p:nvSpPr>
        <p:spPr>
          <a:xfrm>
            <a:off x="276220" y="245833"/>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0" y="229935"/>
            <a:ext cx="12191999" cy="646331"/>
          </a:xfrm>
        </p:spPr>
        <p:txBody>
          <a:bodyPr/>
          <a:lstStyle/>
          <a:p>
            <a:pPr algn="ctr"/>
            <a:r>
              <a:rPr lang="en-GB" sz="4000" dirty="0"/>
              <a:t>Computational resources + human</a:t>
            </a:r>
          </a:p>
        </p:txBody>
      </p:sp>
      <p:sp>
        <p:nvSpPr>
          <p:cNvPr id="8" name="Content Placeholder 2"/>
          <p:cNvSpPr txBox="1">
            <a:spLocks/>
          </p:cNvSpPr>
          <p:nvPr/>
        </p:nvSpPr>
        <p:spPr>
          <a:xfrm>
            <a:off x="1524001" y="1531083"/>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625600" y="13280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118032" y="876266"/>
            <a:ext cx="11320669" cy="465367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800" dirty="0"/>
              <a:t>Increasing data &lt;-&gt; advancements of the sequencing technology. </a:t>
            </a:r>
          </a:p>
          <a:p>
            <a:pPr marL="285750" indent="-285750">
              <a:buFont typeface="Arial" panose="020B0604020202020204" pitchFamily="34" charset="0"/>
              <a:buChar char="•"/>
            </a:pPr>
            <a:r>
              <a:rPr lang="en-GB" sz="2800" dirty="0"/>
              <a:t>You cannot do this on a laptop or a single computer:</a:t>
            </a:r>
          </a:p>
          <a:p>
            <a:pPr marL="685800" lvl="1">
              <a:buFont typeface="Arial" panose="020B0604020202020204" pitchFamily="34" charset="0"/>
              <a:buChar char="•"/>
            </a:pPr>
            <a:r>
              <a:rPr lang="en-GB" b="1" dirty="0"/>
              <a:t>Storage</a:t>
            </a:r>
            <a:r>
              <a:rPr lang="en-GB" dirty="0"/>
              <a:t>: Huge storage and back up capacity. (Peta bytes)</a:t>
            </a:r>
          </a:p>
          <a:p>
            <a:pPr marL="685800" lvl="1">
              <a:buFont typeface="Arial" panose="020B0604020202020204" pitchFamily="34" charset="0"/>
              <a:buChar char="•"/>
            </a:pPr>
            <a:r>
              <a:rPr lang="en-GB" b="1" dirty="0"/>
              <a:t>RAM</a:t>
            </a:r>
            <a:r>
              <a:rPr lang="en-GB" dirty="0"/>
              <a:t>: Some application require huge amounts of RAM (random access memory, not to be confused with storage), for example 3TB (plant genomes). </a:t>
            </a:r>
          </a:p>
          <a:p>
            <a:pPr marL="685800" lvl="1">
              <a:buFont typeface="Arial" panose="020B0604020202020204" pitchFamily="34" charset="0"/>
              <a:buChar char="•"/>
            </a:pPr>
            <a:r>
              <a:rPr lang="en-GB" b="1" dirty="0"/>
              <a:t>CPUs</a:t>
            </a:r>
            <a:r>
              <a:rPr lang="en-GB" dirty="0"/>
              <a:t>: Fast and numerous processors. </a:t>
            </a:r>
          </a:p>
          <a:p>
            <a:pPr marL="685800" lvl="1">
              <a:buFont typeface="Arial" panose="020B0604020202020204" pitchFamily="34" charset="0"/>
              <a:buChar char="•"/>
            </a:pPr>
            <a:r>
              <a:rPr lang="en-GB" b="1" dirty="0"/>
              <a:t>GPUs</a:t>
            </a:r>
            <a:r>
              <a:rPr lang="en-GB" dirty="0"/>
              <a:t>: Increasingly needed for applications. </a:t>
            </a:r>
          </a:p>
          <a:p>
            <a:pPr marL="685800" lvl="1">
              <a:buFont typeface="Arial" panose="020B0604020202020204" pitchFamily="34" charset="0"/>
              <a:buChar char="•"/>
            </a:pPr>
            <a:r>
              <a:rPr lang="en-GB" b="1" dirty="0"/>
              <a:t>Linux</a:t>
            </a:r>
            <a:r>
              <a:rPr lang="en-GB" dirty="0"/>
              <a:t>: Linux high performance computing cluster!! – essential. </a:t>
            </a:r>
          </a:p>
          <a:p>
            <a:pPr marL="685800" lvl="1">
              <a:buFont typeface="Arial" panose="020B0604020202020204" pitchFamily="34" charset="0"/>
              <a:buChar char="•"/>
            </a:pPr>
            <a:r>
              <a:rPr lang="en-GB" b="1" dirty="0"/>
              <a:t>Sys Admin (human)</a:t>
            </a:r>
            <a:r>
              <a:rPr lang="en-GB" dirty="0"/>
              <a:t>: Someone to manage the system called a Sys Administrator. This is a difficult and skilled job. </a:t>
            </a:r>
            <a:endParaRPr lang="en-GB" sz="1800" dirty="0"/>
          </a:p>
          <a:p>
            <a:pPr marL="685800" lvl="1">
              <a:buFont typeface="Arial" panose="020B0604020202020204" pitchFamily="34" charset="0"/>
              <a:buChar char="•"/>
            </a:pPr>
            <a:endParaRPr lang="en-GB" sz="16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1805565"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Image result for cartoon servers">
            <a:extLst>
              <a:ext uri="{FF2B5EF4-FFF2-40B4-BE49-F238E27FC236}">
                <a16:creationId xmlns:a16="http://schemas.microsoft.com/office/drawing/2014/main" id="{71BEFB05-8E1F-79B1-4246-3E51CA16BE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311"/>
          <a:stretch/>
        </p:blipFill>
        <p:spPr bwMode="auto">
          <a:xfrm>
            <a:off x="3447085" y="5278058"/>
            <a:ext cx="2458416" cy="1579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346D7E-D71E-681C-E458-D32421F571C5}"/>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2">
            <a:extLst>
              <a:ext uri="{FF2B5EF4-FFF2-40B4-BE49-F238E27FC236}">
                <a16:creationId xmlns:a16="http://schemas.microsoft.com/office/drawing/2014/main" id="{2E613F89-CE03-D58C-85BC-878683BE54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3" r="11920" b="6839"/>
          <a:stretch/>
        </p:blipFill>
        <p:spPr bwMode="auto">
          <a:xfrm>
            <a:off x="0" y="10"/>
            <a:ext cx="12191980" cy="68579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336884" y="1812012"/>
            <a:ext cx="7326186" cy="440590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28600" defTabSz="914400">
              <a:lnSpc>
                <a:spcPct val="90000"/>
              </a:lnSpc>
              <a:buFont typeface="Arial" panose="020B0604020202020204" pitchFamily="34" charset="0"/>
              <a:buChar char="•"/>
            </a:pPr>
            <a:r>
              <a:rPr lang="en-US" sz="2400" dirty="0"/>
              <a:t>Due to increasing volumes of data, and the essential need to use Linux HPC the following skills are needed:</a:t>
            </a:r>
          </a:p>
          <a:p>
            <a:pPr marL="685800" lvl="1" indent="-228600" defTabSz="914400">
              <a:lnSpc>
                <a:spcPct val="90000"/>
              </a:lnSpc>
              <a:buFont typeface="Arial" panose="020B0604020202020204" pitchFamily="34" charset="0"/>
              <a:buChar char="•"/>
            </a:pPr>
            <a:r>
              <a:rPr lang="en-US" b="1" dirty="0"/>
              <a:t>Program</a:t>
            </a:r>
            <a:r>
              <a:rPr lang="en-US" dirty="0"/>
              <a:t>: shell, python and R (others are a bonus too) to control the computer</a:t>
            </a:r>
          </a:p>
          <a:p>
            <a:pPr marL="685800" lvl="1" indent="-228600" defTabSz="914400">
              <a:lnSpc>
                <a:spcPct val="90000"/>
              </a:lnSpc>
              <a:buFont typeface="Arial" panose="020B0604020202020204" pitchFamily="34" charset="0"/>
              <a:buChar char="•"/>
            </a:pPr>
            <a:r>
              <a:rPr lang="en-US" b="1" dirty="0"/>
              <a:t>Statistics</a:t>
            </a:r>
            <a:r>
              <a:rPr lang="en-US" dirty="0"/>
              <a:t>: essential due to the nature of comparing large and numerous data sets. </a:t>
            </a:r>
          </a:p>
          <a:p>
            <a:pPr marL="685800" lvl="1" indent="-228600" defTabSz="914400">
              <a:lnSpc>
                <a:spcPct val="90000"/>
              </a:lnSpc>
              <a:buFont typeface="Arial" panose="020B0604020202020204" pitchFamily="34" charset="0"/>
              <a:buChar char="•"/>
            </a:pPr>
            <a:r>
              <a:rPr lang="en-US" b="1" dirty="0"/>
              <a:t>Biological knowledge</a:t>
            </a:r>
            <a:r>
              <a:rPr lang="en-US" dirty="0"/>
              <a:t>: Being able to critically evaluate the results in a biology context (or chemistry if applicable). </a:t>
            </a:r>
          </a:p>
          <a:p>
            <a:pPr marL="685800" lvl="1" indent="-228600" defTabSz="914400">
              <a:lnSpc>
                <a:spcPct val="90000"/>
              </a:lnSpc>
              <a:buFont typeface="Arial" panose="020B0604020202020204" pitchFamily="34" charset="0"/>
              <a:buChar char="•"/>
            </a:pPr>
            <a:r>
              <a:rPr lang="en-US" b="1" dirty="0"/>
              <a:t>Organisms</a:t>
            </a:r>
            <a:r>
              <a:rPr lang="en-US" dirty="0"/>
              <a:t>: virus, plants, animals, fungal - all kingdoms. </a:t>
            </a:r>
          </a:p>
          <a:p>
            <a:pPr marL="285750" indent="-228600" defTabSz="914400">
              <a:lnSpc>
                <a:spcPct val="90000"/>
              </a:lnSpc>
              <a:buFont typeface="Arial" panose="020B0604020202020204" pitchFamily="34" charset="0"/>
              <a:buChar char="•"/>
            </a:pPr>
            <a:r>
              <a:rPr lang="en-US" sz="2400" dirty="0"/>
              <a:t>Historically these skills are not taught together, so the Bioinformatician will have to learn. </a:t>
            </a:r>
          </a:p>
        </p:txBody>
      </p:sp>
      <p:sp>
        <p:nvSpPr>
          <p:cNvPr id="7" name="Title 3">
            <a:extLst>
              <a:ext uri="{FF2B5EF4-FFF2-40B4-BE49-F238E27FC236}">
                <a16:creationId xmlns:a16="http://schemas.microsoft.com/office/drawing/2014/main" id="{EF108ACC-CEA4-7293-955D-DA93B8A63B3D}"/>
              </a:ext>
            </a:extLst>
          </p:cNvPr>
          <p:cNvSpPr txBox="1">
            <a:spLocks/>
          </p:cNvSpPr>
          <p:nvPr/>
        </p:nvSpPr>
        <p:spPr>
          <a:xfrm>
            <a:off x="508000" y="466430"/>
            <a:ext cx="12191999" cy="1200329"/>
          </a:xfrm>
          <a:prstGeom prst="rect">
            <a:avLst/>
          </a:prstGeom>
        </p:spPr>
        <p:txBody>
          <a:bodyPr vert="horz" lIns="91440" tIns="45720" rIns="91440" bIns="45720" rtlCol="0" anchor="t" anchorCtr="0">
            <a:spAutoFit/>
          </a:bodyPr>
          <a:lstStyle>
            <a:lvl1pPr algn="l" defTabSz="914400" rtl="0" eaLnBrk="1" latinLnBrk="0" hangingPunct="1">
              <a:lnSpc>
                <a:spcPct val="90000"/>
              </a:lnSpc>
              <a:spcBef>
                <a:spcPct val="0"/>
              </a:spcBef>
              <a:buNone/>
              <a:defRPr sz="3600" b="1" kern="1200" baseline="0">
                <a:solidFill>
                  <a:srgbClr val="872175"/>
                </a:solidFill>
                <a:latin typeface="+mj-lt"/>
                <a:ea typeface="+mj-ea"/>
                <a:cs typeface="+mj-cs"/>
              </a:defRPr>
            </a:lvl1pPr>
          </a:lstStyle>
          <a:p>
            <a:r>
              <a:rPr lang="en-GB" sz="4000" dirty="0"/>
              <a:t>Interdisciplinary expertise: </a:t>
            </a:r>
          </a:p>
          <a:p>
            <a:r>
              <a:rPr lang="en-GB" sz="4000" dirty="0"/>
              <a:t>Bioinformatician</a:t>
            </a:r>
          </a:p>
        </p:txBody>
      </p:sp>
    </p:spTree>
    <p:extLst>
      <p:ext uri="{BB962C8B-B14F-4D97-AF65-F5344CB8AC3E}">
        <p14:creationId xmlns:p14="http://schemas.microsoft.com/office/powerpoint/2010/main" val="1577963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4305301" y="2249557"/>
            <a:ext cx="7246620" cy="407669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28600" defTabSz="914400">
              <a:lnSpc>
                <a:spcPct val="90000"/>
              </a:lnSpc>
              <a:buFont typeface="Arial" panose="020B0604020202020204" pitchFamily="34" charset="0"/>
              <a:buChar char="•"/>
            </a:pPr>
            <a:r>
              <a:rPr lang="en-US" sz="2800" dirty="0"/>
              <a:t>Bioinformatics is a very diverse field:</a:t>
            </a:r>
          </a:p>
          <a:p>
            <a:pPr marL="685800" lvl="1" indent="-228600" defTabSz="914400">
              <a:lnSpc>
                <a:spcPct val="90000"/>
              </a:lnSpc>
              <a:buFont typeface="Arial" panose="020B0604020202020204" pitchFamily="34" charset="0"/>
              <a:buChar char="•"/>
            </a:pPr>
            <a:r>
              <a:rPr lang="en-US" dirty="0"/>
              <a:t>Proteomics, structural, genomics, transcriptomics, phylogenetics, single cell, binding dynamics, machine learning and artificial intelligence  - to list a few. </a:t>
            </a:r>
          </a:p>
          <a:p>
            <a:pPr marL="285750" indent="-228600" defTabSz="914400">
              <a:lnSpc>
                <a:spcPct val="90000"/>
              </a:lnSpc>
              <a:buFont typeface="Arial" panose="020B0604020202020204" pitchFamily="34" charset="0"/>
              <a:buChar char="•"/>
            </a:pPr>
            <a:r>
              <a:rPr lang="en-US" sz="2800" dirty="0"/>
              <a:t>“learn” all these fields? Therefore, to get the most reliable and reproducible results it is essential to collaborate with experts in these areas. </a:t>
            </a:r>
          </a:p>
          <a:p>
            <a:pPr marL="285750" indent="-228600" defTabSz="914400">
              <a:lnSpc>
                <a:spcPct val="90000"/>
              </a:lnSpc>
              <a:buFont typeface="Arial" panose="020B0604020202020204" pitchFamily="34" charset="0"/>
              <a:buChar char="•"/>
            </a:pPr>
            <a:r>
              <a:rPr lang="en-US" sz="2800" dirty="0"/>
              <a:t>Bioinformatics evolves and moves forward rapidly!</a:t>
            </a:r>
          </a:p>
        </p:txBody>
      </p:sp>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244"/>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6346D7E-D71E-681C-E458-D32421F571C5}"/>
              </a:ext>
            </a:extLst>
          </p:cNvPr>
          <p:cNvSpPr/>
          <p:nvPr/>
        </p:nvSpPr>
        <p:spPr>
          <a:xfrm>
            <a:off x="337930" y="340041"/>
            <a:ext cx="954157" cy="8390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a:extLst>
              <a:ext uri="{FF2B5EF4-FFF2-40B4-BE49-F238E27FC236}">
                <a16:creationId xmlns:a16="http://schemas.microsoft.com/office/drawing/2014/main" id="{871DF4DC-3747-3506-C801-E17C97D0FF50}"/>
              </a:ext>
            </a:extLst>
          </p:cNvPr>
          <p:cNvPicPr>
            <a:picLocks noChangeAspect="1"/>
          </p:cNvPicPr>
          <p:nvPr/>
        </p:nvPicPr>
        <p:blipFill rotWithShape="1">
          <a:blip r:embed="rId2">
            <a:extLst>
              <a:ext uri="{28A0092B-C50C-407E-A947-70E740481C1C}">
                <a14:useLocalDpi xmlns:a14="http://schemas.microsoft.com/office/drawing/2010/main" val="0"/>
              </a:ext>
            </a:extLst>
          </a:blip>
          <a:srcRect l="6025" r="8617" b="-1"/>
          <a:stretch/>
        </p:blipFill>
        <p:spPr>
          <a:xfrm>
            <a:off x="20" y="825500"/>
            <a:ext cx="4077591" cy="6032499"/>
          </a:xfrm>
          <a:prstGeom prst="rect">
            <a:avLst/>
          </a:prstGeom>
          <a:effectLst/>
        </p:spPr>
      </p:pic>
      <p:sp>
        <p:nvSpPr>
          <p:cNvPr id="7" name="Title 3">
            <a:extLst>
              <a:ext uri="{FF2B5EF4-FFF2-40B4-BE49-F238E27FC236}">
                <a16:creationId xmlns:a16="http://schemas.microsoft.com/office/drawing/2014/main" id="{041E26DB-D7F8-94BF-BF25-90A29A18DA7F}"/>
              </a:ext>
            </a:extLst>
          </p:cNvPr>
          <p:cNvSpPr txBox="1">
            <a:spLocks/>
          </p:cNvSpPr>
          <p:nvPr/>
        </p:nvSpPr>
        <p:spPr>
          <a:xfrm>
            <a:off x="1832611" y="1181519"/>
            <a:ext cx="12191999" cy="701731"/>
          </a:xfrm>
          <a:prstGeom prst="rect">
            <a:avLst/>
          </a:prstGeom>
        </p:spPr>
        <p:txBody>
          <a:bodyPr vert="horz" lIns="91440" tIns="45720" rIns="91440" bIns="45720" rtlCol="0" anchor="t" anchorCtr="0">
            <a:spAutoFit/>
          </a:bodyPr>
          <a:lstStyle>
            <a:lvl1pPr algn="l" defTabSz="914400" rtl="0" eaLnBrk="1" latinLnBrk="0" hangingPunct="1">
              <a:lnSpc>
                <a:spcPct val="90000"/>
              </a:lnSpc>
              <a:spcBef>
                <a:spcPct val="0"/>
              </a:spcBef>
              <a:buNone/>
              <a:defRPr sz="3600" b="1" kern="1200" baseline="0">
                <a:solidFill>
                  <a:srgbClr val="872175"/>
                </a:solidFill>
                <a:latin typeface="+mj-lt"/>
                <a:ea typeface="+mj-ea"/>
                <a:cs typeface="+mj-cs"/>
              </a:defRPr>
            </a:lvl1pPr>
          </a:lstStyle>
          <a:p>
            <a:pPr algn="ctr"/>
            <a:r>
              <a:rPr lang="en-GB" sz="4400" dirty="0"/>
              <a:t>Bioinformatician: Collaboration</a:t>
            </a:r>
          </a:p>
        </p:txBody>
      </p:sp>
    </p:spTree>
    <p:extLst>
      <p:ext uri="{BB962C8B-B14F-4D97-AF65-F5344CB8AC3E}">
        <p14:creationId xmlns:p14="http://schemas.microsoft.com/office/powerpoint/2010/main" val="2729655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13201</TotalTime>
  <Words>5114</Words>
  <Application>Microsoft Macintosh PowerPoint</Application>
  <PresentationFormat>Widescreen</PresentationFormat>
  <Paragraphs>756</Paragraphs>
  <Slides>60</Slides>
  <Notes>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6" baseType="lpstr">
      <vt:lpstr>Arial</vt:lpstr>
      <vt:lpstr>Calibri</vt:lpstr>
      <vt:lpstr>Calibri Light</vt:lpstr>
      <vt:lpstr>sohne</vt:lpstr>
      <vt:lpstr>Office Theme</vt:lpstr>
      <vt:lpstr>Acrobat Document</vt:lpstr>
      <vt:lpstr>Bioinformatic analysis and its applications University of Dundee – Data analysis group  Peter Thorpe</vt:lpstr>
      <vt:lpstr>What is Bioinformatics?</vt:lpstr>
      <vt:lpstr>Why the boom in Bioinformatics: Cost of sequencing  =  MORE DATA!</vt:lpstr>
      <vt:lpstr>PowerPoint Presentation</vt:lpstr>
      <vt:lpstr>Cost of sequencing</vt:lpstr>
      <vt:lpstr>Cost of sequencing</vt:lpstr>
      <vt:lpstr>Computational resources + human</vt:lpstr>
      <vt:lpstr>PowerPoint Presentation</vt:lpstr>
      <vt:lpstr>PowerPoint Presentation</vt:lpstr>
      <vt:lpstr>PowerPoint Presentation</vt:lpstr>
      <vt:lpstr>Bioinformatic analysis </vt:lpstr>
      <vt:lpstr>What would be required for a Bioinformatics group</vt:lpstr>
      <vt:lpstr>A little background Genomics data: History of sequencing</vt:lpstr>
      <vt:lpstr>History of sequencing</vt:lpstr>
      <vt:lpstr>Cost per sequencing method</vt:lpstr>
      <vt:lpstr>Pros and cons of seq technology</vt:lpstr>
      <vt:lpstr>History assembly methods</vt:lpstr>
      <vt:lpstr>History of sequencing</vt:lpstr>
      <vt:lpstr>Reading (just get an overview… wide range here)</vt:lpstr>
      <vt:lpstr>RNAseq: The analysis of the transcriptome</vt:lpstr>
      <vt:lpstr>RNAseq: What is differential expression</vt:lpstr>
      <vt:lpstr>Application of RNAseq data: lot more than just these</vt:lpstr>
      <vt:lpstr>PowerPoint Presentation</vt:lpstr>
      <vt:lpstr>Example projects: Collaboration with Dr Janet Cox Singh University of St Andrews    </vt:lpstr>
      <vt:lpstr>Nanopore sequencing of DNA extracted from monkey blood to identify potential parasites</vt:lpstr>
      <vt:lpstr>Nanopore sequencing of DNA extracted from monkey blood to identify potential parasites</vt:lpstr>
      <vt:lpstr>Example projects 1: Globodera pallida genome assembly (nematode) –   John Jones School of Biology University of St Andrews    </vt:lpstr>
      <vt:lpstr>Globodera pallida (Newton) PacBio assembly </vt:lpstr>
      <vt:lpstr>Intro:  Potato cyst nematode</vt:lpstr>
      <vt:lpstr>The data: PacBio</vt:lpstr>
      <vt:lpstr>Final assembly: Very difficult process …</vt:lpstr>
      <vt:lpstr>PowerPoint Presentation</vt:lpstr>
      <vt:lpstr>PowerPoint Presentation</vt:lpstr>
      <vt:lpstr>PowerPoint Presentation</vt:lpstr>
      <vt:lpstr>Contamination removed: Before metric produced above.</vt:lpstr>
      <vt:lpstr>Contamination example</vt:lpstr>
      <vt:lpstr>DE analysis: RNAseq from complete life cycle</vt:lpstr>
      <vt:lpstr>DE analysis different life stages: LOG2 FDR p&lt;0.001</vt:lpstr>
      <vt:lpstr>Examples: Globodera rostochiensis, Effector promoter/enhancer</vt:lpstr>
      <vt:lpstr>Examples: Globodera rostochiensis, effector promoter/ regulatory motif</vt:lpstr>
      <vt:lpstr>Examples: Globodera rostochiensis, effector promoter motif</vt:lpstr>
      <vt:lpstr>Examples: Globodera rostochiensis, motif – new effectors, confirmation by in situ hybridisation</vt:lpstr>
      <vt:lpstr>Examples: Globodera rostochiensis, transcription factor that binds the motif?</vt:lpstr>
      <vt:lpstr>Examples: Globodera rostochiensis, TF that binds the DOG motif? DOGMA</vt:lpstr>
      <vt:lpstr>SPRYsecs: lots more than we thought..</vt:lpstr>
      <vt:lpstr>Example projects 2: Aphid genome assemblies and RNAseq to identify effector genes.     </vt:lpstr>
      <vt:lpstr>Aphid genome highly repetitive and duplicated. Lots of species specific genes</vt:lpstr>
      <vt:lpstr>C002 under selection pressure. Repeat variants</vt:lpstr>
      <vt:lpstr>Aphid effectors in gene sparse regions.</vt:lpstr>
      <vt:lpstr>Example projects 3: Plant health testing via water sampling and metabarcoding to identify Phytophthora diversity     </vt:lpstr>
      <vt:lpstr>Climate change: Tracking Phytophthora</vt:lpstr>
      <vt:lpstr>WHY? Landscape scale disease spread - larch</vt:lpstr>
      <vt:lpstr>PowerPoint Presentation</vt:lpstr>
      <vt:lpstr>Climate change: Tracking Phytophthora</vt:lpstr>
      <vt:lpstr>Metabarcode method</vt:lpstr>
      <vt:lpstr>METAPY</vt:lpstr>
      <vt:lpstr>PowerPoint Presentation</vt:lpstr>
      <vt:lpstr>How well did the tools do??  In short every tool = different results.   It is not straight forward!!  We used this to classify many datasets and advise on government policy.   </vt:lpstr>
      <vt:lpstr>Conclusion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 assembly: Trim reads for quality</dc:title>
  <dc:creator>Peter Thorpe</dc:creator>
  <cp:lastModifiedBy>Peter Thorpe (Staff)</cp:lastModifiedBy>
  <cp:revision>248</cp:revision>
  <dcterms:created xsi:type="dcterms:W3CDTF">2018-11-12T12:06:12Z</dcterms:created>
  <dcterms:modified xsi:type="dcterms:W3CDTF">2023-03-06T10:51:34Z</dcterms:modified>
</cp:coreProperties>
</file>